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4.10.0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  <p:sldId id="284" r:id="rId15"/>
    <p:sldId id="286" r:id="rId16"/>
    <p:sldId id="288" r:id="rId17"/>
    <p:sldId id="290" r:id="rId18"/>
    <p:sldId id="292" r:id="rId19"/>
    <p:sldId id="294" r:id="rId20"/>
    <p:sldId id="296" r:id="rId21"/>
    <p:sldId id="298" r:id="rId22"/>
    <p:sldId id="300" r:id="rId23"/>
    <p:sldId id="302" r:id="rId24"/>
    <p:sldId id="304" r:id="rId25"/>
    <p:sldId id="306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60797" y="714375"/>
            <a:ext cx="7840266" cy="4393406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656">
                <a:solidFill>
                  <a:srgbClr val="F7F5E5"/>
                </a:solidFill>
              </a:rPr>
              <a:t xml:space="preserve">For God so loved the world, that he gave his only Son, that whoever believes in him should not perish but have eternal life. 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678656" y="5295305"/>
            <a:ext cx="7840266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797">
                <a:solidFill>
                  <a:srgbClr val="F26139"/>
                </a:solidFill>
              </a:rPr>
              <a:t>Bible Verse</a:t>
            </a:r>
          </a:p>
        </p:txBody>
      </p:sp>
      <p:sp>
        <p:nvSpPr>
          <p:cNvPr id="4" name="New shape" descr=""/>
          <p:cNvSpPr/>
          <p:nvPr/>
        </p:nvSpPr>
        <p:spPr>
          <a:xfrm>
            <a:off x="678656" y="6000750"/>
            <a:ext cx="1777008" cy="392906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180">
                <a:solidFill>
                  <a:srgbClr val="F26139"/>
                </a:solidFill>
              </a:rPr>
              <a:t>ESV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87586" y="5259586"/>
            <a:ext cx="7759898" cy="50899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164">
                <a:solidFill>
                  <a:srgbClr val="002A50"/>
                </a:solidFill>
              </a:rPr>
              <a:t>@churchname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69727" y="4116586"/>
            <a:ext cx="7777758" cy="95547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430">
                <a:solidFill>
                  <a:srgbClr val="F7F5E5"/>
                </a:solidFill>
              </a:rPr>
              <a:t>Use our digital bulletin!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669727" y="5179219"/>
            <a:ext cx="7804547" cy="696516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61">
                <a:solidFill>
                  <a:srgbClr val="2F4561"/>
                </a:solidFill>
              </a:rPr>
              <a:t>Faithlife.com/ChurchName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517922" y="607219"/>
            <a:ext cx="8117086" cy="80367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852">
                <a:solidFill>
                  <a:srgbClr val="F7F5E5"/>
                </a:solidFill>
              </a:rPr>
              <a:t>Announcement Title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517922" y="1491258"/>
            <a:ext cx="8117086" cy="2464594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516">
                <a:solidFill>
                  <a:srgbClr val="F7F5E5"/>
                </a:solidFill>
              </a:rPr>
              <a:t>Information about this event. Additional description of the event.</a:t>
            </a:r>
          </a:p>
        </p:txBody>
      </p:sp>
      <p:sp>
        <p:nvSpPr>
          <p:cNvPr id="4" name="New shape" descr=""/>
          <p:cNvSpPr/>
          <p:nvPr/>
        </p:nvSpPr>
        <p:spPr>
          <a:xfrm>
            <a:off x="500062" y="4071938"/>
            <a:ext cx="8143875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602">
                <a:solidFill>
                  <a:srgbClr val="F7F5E5"/>
                </a:solidFill>
              </a:rPr>
              <a:t>Church Auditorium, West Campus</a:t>
            </a:r>
          </a:p>
        </p:txBody>
      </p:sp>
      <p:sp>
        <p:nvSpPr>
          <p:cNvPr id="5" name="New shape" descr=""/>
          <p:cNvSpPr/>
          <p:nvPr/>
        </p:nvSpPr>
        <p:spPr>
          <a:xfrm>
            <a:off x="491133" y="4866680"/>
            <a:ext cx="8152805" cy="607219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61">
                <a:solidFill>
                  <a:srgbClr val="F7F5E5"/>
                </a:solidFill>
              </a:rPr>
              <a:t>Friday, October 13, 8:00–11:00am</a:t>
            </a:r>
          </a:p>
        </p:txBody>
      </p:sp>
      <p:sp>
        <p:nvSpPr>
          <p:cNvPr id="6" name="New shape" descr=""/>
          <p:cNvSpPr/>
          <p:nvPr/>
        </p:nvSpPr>
        <p:spPr>
          <a:xfrm>
            <a:off x="491133" y="5616773"/>
            <a:ext cx="8179594" cy="50899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602">
                <a:solidFill>
                  <a:srgbClr val="F7F5E5"/>
                </a:solidFill>
              </a:rPr>
              <a:t>Contact: jim@churchname.com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3750469" y="1071562"/>
            <a:ext cx="4232672" cy="51792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164">
                <a:solidFill>
                  <a:srgbClr val="F7F5E5"/>
                </a:solidFill>
              </a:rPr>
              <a:t>Instagram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3750469" y="1696641"/>
            <a:ext cx="4232672" cy="50899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602">
                <a:solidFill>
                  <a:srgbClr val="002A50"/>
                </a:solidFill>
              </a:rPr>
              <a:t>@ChurchName</a:t>
            </a:r>
          </a:p>
        </p:txBody>
      </p:sp>
      <p:sp>
        <p:nvSpPr>
          <p:cNvPr id="4" name="New shape" descr=""/>
          <p:cNvSpPr/>
          <p:nvPr/>
        </p:nvSpPr>
        <p:spPr>
          <a:xfrm>
            <a:off x="3750469" y="2946797"/>
            <a:ext cx="4232672" cy="51792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164">
                <a:solidFill>
                  <a:srgbClr val="F7F5E5"/>
                </a:solidFill>
              </a:rPr>
              <a:t>Twitter</a:t>
            </a:r>
          </a:p>
        </p:txBody>
      </p:sp>
      <p:sp>
        <p:nvSpPr>
          <p:cNvPr id="5" name="New shape" descr=""/>
          <p:cNvSpPr/>
          <p:nvPr/>
        </p:nvSpPr>
        <p:spPr>
          <a:xfrm>
            <a:off x="3750469" y="3571875"/>
            <a:ext cx="4232672" cy="50899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461">
                <a:solidFill>
                  <a:srgbClr val="002A50"/>
                </a:solidFill>
              </a:rPr>
              <a:t>@ChurchName</a:t>
            </a:r>
          </a:p>
        </p:txBody>
      </p:sp>
      <p:sp>
        <p:nvSpPr>
          <p:cNvPr id="6" name="New shape" descr=""/>
          <p:cNvSpPr/>
          <p:nvPr/>
        </p:nvSpPr>
        <p:spPr>
          <a:xfrm>
            <a:off x="3750469" y="4732734"/>
            <a:ext cx="4232672" cy="51792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164">
                <a:solidFill>
                  <a:srgbClr val="F7F5E5"/>
                </a:solidFill>
              </a:rPr>
              <a:t>Facebook</a:t>
            </a:r>
          </a:p>
        </p:txBody>
      </p:sp>
      <p:sp>
        <p:nvSpPr>
          <p:cNvPr id="7" name="New shape" descr=""/>
          <p:cNvSpPr/>
          <p:nvPr/>
        </p:nvSpPr>
        <p:spPr>
          <a:xfrm>
            <a:off x="3750469" y="5268516"/>
            <a:ext cx="4679156" cy="51792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602">
                <a:solidFill>
                  <a:srgbClr val="002A50"/>
                </a:solidFill>
              </a:rPr>
              <a:t>Facebook.com/ChurchName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87586" y="5170289"/>
            <a:ext cx="7759898" cy="50899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164">
                <a:solidFill>
                  <a:srgbClr val="002A50"/>
                </a:solidFill>
              </a:rPr>
              <a:t>@churchname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830461" y="4920258"/>
            <a:ext cx="7465219" cy="598289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516">
                <a:solidFill>
                  <a:srgbClr val="2F4561"/>
                </a:solidFill>
              </a:rPr>
              <a:t>Church Name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857250" y="2848570"/>
            <a:ext cx="7420570" cy="1598414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188">
                <a:solidFill>
                  <a:srgbClr val="F7F5E5"/>
                </a:solidFill>
              </a:rPr>
              <a:t>Welcome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42938" y="687586"/>
            <a:ext cx="7849195" cy="54828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094">
                <a:solidFill>
                  <a:srgbClr val="F7F5E5"/>
                </a:solidFill>
              </a:rPr>
              <a:t>First point on this slide</a:t>
            </a:r>
          </a:p>
          <a:p/>
          <a:p>
            <a:r>
              <a:rPr sz="3094">
                <a:solidFill>
                  <a:srgbClr val="F7F5E5"/>
                </a:solidFill>
              </a:rPr>
              <a:t>Second point on this slide</a:t>
            </a:r>
          </a:p>
          <a:p>
            <a:pPr indent="571500">
              <a:buChar char="•"/>
            </a:pPr>
            <a:r>
              <a:rPr sz="3094">
                <a:solidFill>
                  <a:srgbClr val="F7F5E5"/>
                </a:solidFill>
              </a:rPr>
              <a:t>First bullet</a:t>
            </a:r>
          </a:p>
          <a:p>
            <a:pPr indent="571500">
              <a:buChar char="•"/>
            </a:pPr>
            <a:r>
              <a:rPr sz="3094">
                <a:solidFill>
                  <a:srgbClr val="F7F5E5"/>
                </a:solidFill>
              </a:rPr>
              <a:t>Second bullet under second point</a:t>
            </a:r>
          </a:p>
          <a:p/>
          <a:p>
            <a:r>
              <a:rPr sz="3094">
                <a:solidFill>
                  <a:srgbClr val="F7F5E5"/>
                </a:solidFill>
              </a:rPr>
              <a:t>Third point, ending slide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714375" y="5089922"/>
            <a:ext cx="7715250" cy="607219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391">
                <a:solidFill>
                  <a:srgbClr val="002A50"/>
                </a:solidFill>
              </a:rPr>
              <a:t>Please silence your mobile devices.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1116211" y="2223492"/>
            <a:ext cx="6777633" cy="2607469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188">
                <a:solidFill>
                  <a:srgbClr val="F7F5E5"/>
                </a:solidFill>
              </a:rPr>
              <a:t>The Title of the Sermon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1071562" y="1455539"/>
            <a:ext cx="6822281" cy="53578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12">
                <a:solidFill>
                  <a:srgbClr val="F7F5E5"/>
                </a:solidFill>
              </a:rPr>
              <a:t>Subtitle of the Sermon</a:t>
            </a:r>
          </a:p>
        </p:txBody>
      </p:sp>
      <p:sp>
        <p:nvSpPr>
          <p:cNvPr id="4" name="New shape" descr=""/>
          <p:cNvSpPr/>
          <p:nvPr/>
        </p:nvSpPr>
        <p:spPr>
          <a:xfrm>
            <a:off x="1116211" y="5045273"/>
            <a:ext cx="6822281" cy="51792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969">
                <a:solidFill>
                  <a:srgbClr val="F7F5E5"/>
                </a:solidFill>
              </a:rPr>
              <a:t>2 Thessalonians 2:12–3:10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87586" y="5170289"/>
            <a:ext cx="7759898" cy="51792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094">
                <a:solidFill>
                  <a:srgbClr val="002A50"/>
                </a:solidFill>
              </a:rPr>
              <a:t>facebook.com/churchname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87586" y="5170289"/>
            <a:ext cx="7759898" cy="52685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094">
                <a:solidFill>
                  <a:srgbClr val="002A50"/>
                </a:solidFill>
              </a:rPr>
              <a:t>faithlife.com/churchname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714375" y="5357812"/>
            <a:ext cx="7759898" cy="52685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953">
                <a:solidFill>
                  <a:srgbClr val="002A50"/>
                </a:solidFill>
              </a:rPr>
              <a:t>Faithlife.com/ChurchName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25078" y="1741289"/>
            <a:ext cx="7840266" cy="4000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164">
                <a:solidFill>
                  <a:srgbClr val="002A50"/>
                </a:solidFill>
              </a:rPr>
              <a:t>Amazing grace how sweet the sound
That saved a wretch like me
I once was lost but now am found
Was blind but now I see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651867" y="669727"/>
            <a:ext cx="7813477" cy="56257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602">
                <a:solidFill>
                  <a:srgbClr val="F7F5E5"/>
                </a:solidFill>
              </a:rPr>
              <a:t>Amazing Grace</a:t>
            </a:r>
          </a:p>
        </p:txBody>
      </p:sp>
      <p:sp>
        <p:nvSpPr>
          <p:cNvPr id="4" name="New shape" descr=""/>
          <p:cNvSpPr/>
          <p:nvPr/>
        </p:nvSpPr>
        <p:spPr>
          <a:xfrm>
            <a:off x="616148" y="5965031"/>
            <a:ext cx="7840266" cy="21431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95">
                <a:solidFill>
                  <a:srgbClr val="F7F5E5"/>
                </a:solidFill>
              </a:rPr>
              <a:t>“Amazing Grace” John Newton 1779 England</a:t>
            </a:r>
          </a:p>
        </p:txBody>
      </p:sp>
      <p:sp>
        <p:nvSpPr>
          <p:cNvPr id="5" name="New shape" descr=""/>
          <p:cNvSpPr/>
          <p:nvPr/>
        </p:nvSpPr>
        <p:spPr>
          <a:xfrm>
            <a:off x="651867" y="1285875"/>
            <a:ext cx="1616273" cy="2857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688">
                <a:solidFill>
                  <a:srgbClr val="F7F5E5"/>
                </a:solidFill>
              </a:rPr>
              <a:t>Hymn 145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830461" y="5009555"/>
            <a:ext cx="7420570" cy="571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953">
                <a:solidFill>
                  <a:srgbClr val="F7F5E5"/>
                </a:solidFill>
              </a:rPr>
              <a:t>Subheaders Provide More Info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87586" y="5170289"/>
            <a:ext cx="7759898" cy="50899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164">
                <a:solidFill>
                  <a:srgbClr val="002A50"/>
                </a:solidFill>
              </a:rPr>
              <a:t>church username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1089422" y="1830586"/>
            <a:ext cx="6831211" cy="255389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188">
                <a:solidFill>
                  <a:srgbClr val="F7F5E5"/>
                </a:solidFill>
              </a:rPr>
              <a:t>The Header of Things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1098352" y="4947047"/>
            <a:ext cx="6813352" cy="446484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320">
                <a:solidFill>
                  <a:srgbClr val="F7F5E5"/>
                </a:solidFill>
              </a:rPr>
              <a:t>Subheaders Provide More Info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96516" y="5357812"/>
            <a:ext cx="7759898" cy="607219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953">
                <a:solidFill>
                  <a:srgbClr val="002A50"/>
                </a:solidFill>
              </a:rPr>
              <a:t>Faithlife.com/ChurchName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96516" y="5259586"/>
            <a:ext cx="7759898" cy="52685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164">
                <a:solidFill>
                  <a:srgbClr val="002A50"/>
                </a:solidFill>
              </a:rPr>
              <a:t>churchname.com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4.11.27"/>
  <p:tag name="AS_TITLE" val="Aspose.Slides for .NET 4.0 Client Profile"/>
  <p:tag name="AS_VERSION" val="14.10.0.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/>
  <Manager/>
  <Company/>
  <PresentationFormat>Ýêðàí (4:3)</PresentationFormat>
  <TotalTime>1</TotalTime>
  <SharedDoc>0</SharedDoc>
  <Application>Aspose.Slides for .NET 14.10.0.0</Application>
  <AppVersion>14.0000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2016-11-04T15:53:18.773</cp:lastPrinted>
  <dcterms:created xsi:type="dcterms:W3CDTF">2016-11-04T15:53:18Z</dcterms:created>
  <dcterms:modified xsi:type="dcterms:W3CDTF">2016-11-04T15:53:18Z</dcterms:modified>
</cp:coreProperties>
</file>