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4.10.0.0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2" r:id="rId4"/>
    <p:sldId id="264" r:id="rId5"/>
    <p:sldId id="266" r:id="rId6"/>
    <p:sldId id="268" r:id="rId7"/>
    <p:sldId id="270" r:id="rId8"/>
    <p:sldId id="272" r:id="rId9"/>
    <p:sldId id="274" r:id="rId10"/>
    <p:sldId id="276" r:id="rId11"/>
    <p:sldId id="278" r:id="rId12"/>
    <p:sldId id="280" r:id="rId13"/>
    <p:sldId id="282" r:id="rId14"/>
    <p:sldId id="284" r:id="rId15"/>
    <p:sldId id="286" r:id="rId16"/>
    <p:sldId id="288" r:id="rId17"/>
    <p:sldId id="290" r:id="rId18"/>
    <p:sldId id="292" r:id="rId19"/>
    <p:sldId id="294" r:id="rId20"/>
    <p:sldId id="296" r:id="rId21"/>
    <p:sldId id="298" r:id="rId22"/>
    <p:sldId id="300" r:id="rId23"/>
    <p:sldId id="302" r:id="rId24"/>
    <p:sldId id="304" r:id="rId25"/>
    <p:sldId id="306" r:id="rId26"/>
    <p:sldId id="308" r:id="rId27"/>
    <p:sldId id="310" r:id="rId28"/>
    <p:sldId id="312" r:id="rId29"/>
    <p:sldId id="314" r:id="rId30"/>
  </p:sldIdLst>
  <p:sldSz cx="9144000" cy="6858000" type="screen4x3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/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5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" Type="http://schemas.openxmlformats.org/officeDocument/2006/relationships/slide" Target="slides/slide1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slide" Target="slides/slide22.xml" /><Relationship Id="rId24" Type="http://schemas.openxmlformats.org/officeDocument/2006/relationships/slide" Target="slides/slide23.xml" /><Relationship Id="rId25" Type="http://schemas.openxmlformats.org/officeDocument/2006/relationships/slide" Target="slides/slide24.xml" /><Relationship Id="rId26" Type="http://schemas.openxmlformats.org/officeDocument/2006/relationships/slide" Target="slides/slide25.xml" /><Relationship Id="rId27" Type="http://schemas.openxmlformats.org/officeDocument/2006/relationships/slide" Target="slides/slide26.xml" /><Relationship Id="rId28" Type="http://schemas.openxmlformats.org/officeDocument/2006/relationships/slide" Target="slides/slide27.xml" /><Relationship Id="rId29" Type="http://schemas.openxmlformats.org/officeDocument/2006/relationships/slide" Target="slides/slide28.xml" /><Relationship Id="rId3" Type="http://schemas.openxmlformats.org/officeDocument/2006/relationships/slide" Target="slides/slide2.xml" /><Relationship Id="rId30" Type="http://schemas.openxmlformats.org/officeDocument/2006/relationships/slide" Target="slides/slide29.xml" /><Relationship Id="rId31" Type="http://schemas.openxmlformats.org/officeDocument/2006/relationships/tags" Target="tags/tag1.xml" /><Relationship Id="rId32" Type="http://schemas.openxmlformats.org/officeDocument/2006/relationships/presProps" Target="presProps.xml" /><Relationship Id="rId33" Type="http://schemas.openxmlformats.org/officeDocument/2006/relationships/viewProps" Target="viewProps.xml" /><Relationship Id="rId34" Type="http://schemas.openxmlformats.org/officeDocument/2006/relationships/theme" Target="theme/theme1.xml" /><Relationship Id="rId35" Type="http://schemas.openxmlformats.org/officeDocument/2006/relationships/tableStyles" Target="tableStyles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8FD0B7A-F5DD-4F40-B4CB-3B2C354B893A}" type="datetimeFigureOut">
              <a:rPr lang="en-US" smtClean="0"/>
              <a:t>Date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8FD0B7A-F5DD-4F40-B4CB-3B2C354B893A}" type="datetimeFigureOut">
              <a:rPr lang="en-US" smtClean="0"/>
              <a:t>Date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8FD0B7A-F5DD-4F40-B4CB-3B2C354B893A}" type="datetimeFigureOut">
              <a:rPr lang="en-US" smtClean="0"/>
              <a:t>Date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8FD0B7A-F5DD-4F40-B4CB-3B2C354B893A}" type="datetimeFigureOut">
              <a:rPr lang="en-US" smtClean="0"/>
              <a:t>Date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8FD0B7A-F5DD-4F40-B4CB-3B2C354B893A}" type="datetimeFigureOut">
              <a:rPr lang="en-US" smtClean="0"/>
              <a:t>Date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E8FD0B7A-F5DD-4F40-B4CB-3B2C354B893A}" type="datetimeFigureOut">
              <a:rPr lang="en-US" smtClean="0"/>
              <a:t>Date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5"/>
          </p:nvPr>
        </p:nvSpPr>
        <p:spPr/>
        <p:txBody>
          <a:bodyPr/>
          <a:lstStyle/>
          <a:p>
            <a:fld id="{E8FD0B7A-F5DD-4F40-B4CB-3B2C354B893A}" type="datetimeFigureOut">
              <a:rPr lang="en-US" smtClean="0"/>
              <a:t>Date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"/>
          </p:nvPr>
        </p:nvSpPr>
        <p:spPr/>
        <p:txBody>
          <a:bodyPr/>
          <a:lstStyle/>
          <a:p>
            <a:fld id="{E8FD0B7A-F5DD-4F40-B4CB-3B2C354B893A}" type="datetimeFigureOut">
              <a:rPr lang="en-US" smtClean="0"/>
              <a:t>Date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E8FD0B7A-F5DD-4F40-B4CB-3B2C354B893A}" type="datetimeFigureOut">
              <a:rPr lang="en-US" smtClean="0"/>
              <a:t>Date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E8FD0B7A-F5DD-4F40-B4CB-3B2C354B893A}" type="datetimeFigureOut">
              <a:rPr lang="en-US" smtClean="0"/>
              <a:t>Date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E8FD0B7A-F5DD-4F40-B4CB-3B2C354B893A}" type="datetimeFigureOut">
              <a:rPr lang="en-US" smtClean="0"/>
              <a:t>Date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D0B7A-F5DD-4F40-B4CB-3B2C354B893A}" type="datetimeFigureOut">
              <a:rPr lang="en-US" smtClean="0"/>
              <a:t>11/7/2009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9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0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1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2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3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4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5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6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7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8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0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9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10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0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1.jpe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6.jpe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2.jpe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23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3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4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5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7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8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6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848320" y="4384477"/>
            <a:ext cx="7456289" cy="687586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867">
                <a:solidFill>
                  <a:srgbClr val="E5E5E5"/>
                </a:solidFill>
              </a:rPr>
              <a:t>Church Name</a:t>
            </a: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357188" y="5536406"/>
            <a:ext cx="8429625" cy="526852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023">
                <a:solidFill>
                  <a:srgbClr val="E5E5E5"/>
                </a:solidFill>
              </a:rPr>
              <a:t>Faithlife.com/ChurchName</a:t>
            </a:r>
          </a:p>
        </p:txBody>
      </p: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60797" y="1875234"/>
            <a:ext cx="7804547" cy="982266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5555">
                <a:solidFill>
                  <a:srgbClr val="E5E5E5"/>
                </a:solidFill>
              </a:rPr>
              <a:t>The Title of the Sermon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669727" y="3134320"/>
            <a:ext cx="7813477" cy="625078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867">
                <a:solidFill>
                  <a:srgbClr val="E5E5E5"/>
                </a:solidFill>
              </a:rPr>
              <a:t>Subtitle of the Sermon</a:t>
            </a:r>
          </a:p>
        </p:txBody>
      </p:sp>
      <p:sp>
        <p:nvSpPr>
          <p:cNvPr id="4" name="New shape" descr=""/>
          <p:cNvSpPr/>
          <p:nvPr/>
        </p:nvSpPr>
        <p:spPr>
          <a:xfrm>
            <a:off x="714375" y="4554141"/>
            <a:ext cx="7822406" cy="517922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812">
                <a:solidFill>
                  <a:srgbClr val="E5E5E5"/>
                </a:solidFill>
              </a:rPr>
              <a:t>2 Thessalonians 2:12–3:10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87586" y="5080992"/>
            <a:ext cx="7759898" cy="616148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164">
                <a:solidFill>
                  <a:srgbClr val="E5E5E5"/>
                </a:solidFill>
              </a:rPr>
              <a:t>church username</a:t>
            </a:r>
          </a:p>
        </p:txBody>
      </p:sp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3366492" y="1071562"/>
            <a:ext cx="4170164" cy="607219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3164">
                <a:solidFill>
                  <a:srgbClr val="E5E5E5"/>
                </a:solidFill>
              </a:rPr>
              <a:t>Instagram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3375422" y="1696641"/>
            <a:ext cx="4161234" cy="508992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2602">
                <a:solidFill>
                  <a:srgbClr val="E5E5E5"/>
                </a:solidFill>
              </a:rPr>
              <a:t>@ChurchName</a:t>
            </a:r>
          </a:p>
        </p:txBody>
      </p:sp>
      <p:sp>
        <p:nvSpPr>
          <p:cNvPr id="4" name="New shape" descr=""/>
          <p:cNvSpPr/>
          <p:nvPr/>
        </p:nvSpPr>
        <p:spPr>
          <a:xfrm>
            <a:off x="3357562" y="2857500"/>
            <a:ext cx="4179094" cy="517922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3164">
                <a:solidFill>
                  <a:srgbClr val="E5E5E5"/>
                </a:solidFill>
              </a:rPr>
              <a:t>Twitter</a:t>
            </a:r>
          </a:p>
        </p:txBody>
      </p:sp>
      <p:sp>
        <p:nvSpPr>
          <p:cNvPr id="5" name="New shape" descr=""/>
          <p:cNvSpPr/>
          <p:nvPr/>
        </p:nvSpPr>
        <p:spPr>
          <a:xfrm>
            <a:off x="3357562" y="3402211"/>
            <a:ext cx="4179094" cy="500062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2602">
                <a:solidFill>
                  <a:srgbClr val="E5E5E5"/>
                </a:solidFill>
              </a:rPr>
              <a:t>@ChurchName</a:t>
            </a:r>
          </a:p>
        </p:txBody>
      </p:sp>
      <p:sp>
        <p:nvSpPr>
          <p:cNvPr id="6" name="New shape" descr=""/>
          <p:cNvSpPr/>
          <p:nvPr/>
        </p:nvSpPr>
        <p:spPr>
          <a:xfrm>
            <a:off x="3357562" y="5241727"/>
            <a:ext cx="4179094" cy="517922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2602">
                <a:solidFill>
                  <a:srgbClr val="E5E5E5"/>
                </a:solidFill>
              </a:rPr>
              <a:t>/ChurchName</a:t>
            </a:r>
          </a:p>
        </p:txBody>
      </p:sp>
      <p:sp>
        <p:nvSpPr>
          <p:cNvPr id="7" name="New shape" descr=""/>
          <p:cNvSpPr/>
          <p:nvPr/>
        </p:nvSpPr>
        <p:spPr>
          <a:xfrm>
            <a:off x="3366492" y="4643438"/>
            <a:ext cx="4188023" cy="535781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3164">
                <a:solidFill>
                  <a:srgbClr val="E5E5E5"/>
                </a:solidFill>
              </a:rPr>
              <a:t>Facebook</a:t>
            </a:r>
          </a:p>
        </p:txBody>
      </p:sp>
    </p:spTree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714375" y="5089922"/>
            <a:ext cx="7759898" cy="526852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164">
                <a:solidFill>
                  <a:srgbClr val="E5E5E5"/>
                </a:solidFill>
              </a:rPr>
              <a:t>faithlife.com/churchname</a:t>
            </a:r>
          </a:p>
        </p:txBody>
      </p:sp>
    </p:spTree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714375" y="5089922"/>
            <a:ext cx="7715250" cy="517922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320">
                <a:solidFill>
                  <a:srgbClr val="E5E5E5"/>
                </a:solidFill>
              </a:rPr>
              <a:t>Subheaders Provide More Info</a:t>
            </a:r>
          </a:p>
        </p:txBody>
      </p:sp>
    </p:spTree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87586" y="4384477"/>
            <a:ext cx="7759898" cy="598289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867">
                <a:solidFill>
                  <a:srgbClr val="E5E5E5"/>
                </a:solidFill>
              </a:rPr>
              <a:t>Church Name</a:t>
            </a:r>
          </a:p>
        </p:txBody>
      </p:sp>
    </p:spTree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87586" y="5170289"/>
            <a:ext cx="7759898" cy="508992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164">
                <a:solidFill>
                  <a:srgbClr val="E5E5E5"/>
                </a:solidFill>
              </a:rPr>
              <a:t>@churchname</a:t>
            </a:r>
          </a:p>
        </p:txBody>
      </p:sp>
    </p:spTree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96516" y="5080992"/>
            <a:ext cx="7759898" cy="526852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164">
                <a:solidFill>
                  <a:srgbClr val="E5E5E5"/>
                </a:solidFill>
              </a:rPr>
              <a:t>churchname.com</a:t>
            </a:r>
          </a:p>
        </p:txBody>
      </p:sp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78656" y="1902023"/>
            <a:ext cx="7840266" cy="3973711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3375">
                <a:solidFill>
                  <a:srgbClr val="E5E5E5"/>
                </a:solidFill>
              </a:rPr>
              <a:t xml:space="preserve">For God so loved the world, that he gave his only Son, that whoever believes in him should not perish but have eternal life. 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660797" y="517922"/>
            <a:ext cx="7911703" cy="651867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4641">
                <a:solidFill>
                  <a:srgbClr val="C82828"/>
                </a:solidFill>
              </a:rPr>
              <a:t>John 3:16</a:t>
            </a:r>
          </a:p>
        </p:txBody>
      </p:sp>
      <p:sp>
        <p:nvSpPr>
          <p:cNvPr id="4" name="New shape" descr=""/>
          <p:cNvSpPr/>
          <p:nvPr/>
        </p:nvSpPr>
        <p:spPr>
          <a:xfrm>
            <a:off x="642938" y="1268016"/>
            <a:ext cx="1071562" cy="464344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2672">
                <a:solidFill>
                  <a:srgbClr val="C82828"/>
                </a:solidFill>
              </a:rPr>
              <a:t>ESV</a:t>
            </a:r>
          </a:p>
        </p:txBody>
      </p:sp>
    </p:spTree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69727" y="2339578"/>
            <a:ext cx="7822406" cy="937617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5766">
                <a:solidFill>
                  <a:srgbClr val="E5E5E5"/>
                </a:solidFill>
              </a:rPr>
              <a:t>The Header of Things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660797" y="3714750"/>
            <a:ext cx="7840266" cy="553641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883">
                <a:solidFill>
                  <a:srgbClr val="E5E5E5"/>
                </a:solidFill>
              </a:rPr>
              <a:t>Subheaders Provide More Info</a:t>
            </a:r>
          </a:p>
        </p:txBody>
      </p:sp>
    </p:spTree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357188" y="4366617"/>
            <a:ext cx="8429625" cy="875109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641">
                <a:solidFill>
                  <a:srgbClr val="E5E5E5"/>
                </a:solidFill>
              </a:rPr>
              <a:t>Use our digital bulletin!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357188" y="5357812"/>
            <a:ext cx="8429625" cy="607219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742">
                <a:solidFill>
                  <a:srgbClr val="E5E5E5"/>
                </a:solidFill>
              </a:rPr>
              <a:t>Faithlife.com/ChurchName</a:t>
            </a:r>
          </a:p>
        </p:txBody>
      </p:sp>
    </p:spTree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517922" y="517922"/>
            <a:ext cx="8117086" cy="982266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992">
                <a:solidFill>
                  <a:srgbClr val="C82828"/>
                </a:solidFill>
              </a:rPr>
              <a:t>Announcement Title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535781" y="1634133"/>
            <a:ext cx="8117086" cy="2232422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586">
                <a:solidFill>
                  <a:srgbClr val="FFFFFF"/>
                </a:solidFill>
              </a:rPr>
              <a:t>Information about this event. Additional description of the event.</a:t>
            </a:r>
          </a:p>
        </p:txBody>
      </p:sp>
      <p:sp>
        <p:nvSpPr>
          <p:cNvPr id="4" name="New shape" descr=""/>
          <p:cNvSpPr/>
          <p:nvPr/>
        </p:nvSpPr>
        <p:spPr>
          <a:xfrm>
            <a:off x="526852" y="3973711"/>
            <a:ext cx="8090297" cy="651867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672">
                <a:solidFill>
                  <a:srgbClr val="FFFFFF"/>
                </a:solidFill>
              </a:rPr>
              <a:t>Church Auditorium, West Campus</a:t>
            </a:r>
          </a:p>
        </p:txBody>
      </p:sp>
      <p:sp>
        <p:nvSpPr>
          <p:cNvPr id="5" name="New shape" descr=""/>
          <p:cNvSpPr/>
          <p:nvPr/>
        </p:nvSpPr>
        <p:spPr>
          <a:xfrm>
            <a:off x="526852" y="4688086"/>
            <a:ext cx="8090297" cy="651867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602">
                <a:solidFill>
                  <a:srgbClr val="FFFFFF"/>
                </a:solidFill>
              </a:rPr>
              <a:t>Friday, October 13, 8:00–11:00am</a:t>
            </a:r>
          </a:p>
        </p:txBody>
      </p:sp>
      <p:sp>
        <p:nvSpPr>
          <p:cNvPr id="6" name="New shape" descr=""/>
          <p:cNvSpPr/>
          <p:nvPr/>
        </p:nvSpPr>
        <p:spPr>
          <a:xfrm>
            <a:off x="526852" y="5402461"/>
            <a:ext cx="8090297" cy="660797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602">
                <a:solidFill>
                  <a:srgbClr val="FFFFFF"/>
                </a:solidFill>
              </a:rPr>
              <a:t>Contact: jim@churchname.com</a:t>
            </a:r>
          </a:p>
        </p:txBody>
      </p:sp>
    </p:spTree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42938" y="687586"/>
            <a:ext cx="7849195" cy="5277445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sz="3164">
                <a:solidFill>
                  <a:srgbClr val="E5E5E5"/>
                </a:solidFill>
              </a:rPr>
              <a:t>First point on this slide</a:t>
            </a:r>
          </a:p>
          <a:p/>
          <a:p>
            <a:r>
              <a:rPr sz="3164">
                <a:solidFill>
                  <a:srgbClr val="E5E5E5"/>
                </a:solidFill>
              </a:rPr>
              <a:t>Second point on this slide</a:t>
            </a:r>
          </a:p>
          <a:p>
            <a:pPr indent="571500">
              <a:buChar char="•"/>
            </a:pPr>
            <a:r>
              <a:rPr sz="3164">
                <a:solidFill>
                  <a:srgbClr val="E5E5E5"/>
                </a:solidFill>
              </a:rPr>
              <a:t>First bullet</a:t>
            </a:r>
          </a:p>
          <a:p>
            <a:pPr indent="571500">
              <a:buChar char="•"/>
            </a:pPr>
            <a:r>
              <a:rPr sz="3164">
                <a:solidFill>
                  <a:srgbClr val="E5E5E5"/>
                </a:solidFill>
              </a:rPr>
              <a:t>Second bullet under second point</a:t>
            </a:r>
          </a:p>
          <a:p/>
          <a:p>
            <a:r>
              <a:rPr sz="3164">
                <a:solidFill>
                  <a:srgbClr val="E5E5E5"/>
                </a:solidFill>
              </a:rPr>
              <a:t>Third point, ending slide</a:t>
            </a:r>
          </a:p>
        </p:txBody>
      </p:sp>
    </p:spTree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51867" y="1384102"/>
            <a:ext cx="7840266" cy="4402336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883">
                <a:solidFill>
                  <a:srgbClr val="E5E5E5"/>
                </a:solidFill>
              </a:rPr>
              <a:t>Amazing grace how sweet the sound
That saved a wretch like me
I once was lost but now am found
Was blind but now I see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651867" y="669727"/>
            <a:ext cx="6081117" cy="473273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2602">
                <a:solidFill>
                  <a:srgbClr val="E5E5E5"/>
                </a:solidFill>
              </a:rPr>
              <a:t>Amazing Grace</a:t>
            </a:r>
          </a:p>
        </p:txBody>
      </p:sp>
      <p:sp>
        <p:nvSpPr>
          <p:cNvPr id="4" name="New shape" descr=""/>
          <p:cNvSpPr/>
          <p:nvPr/>
        </p:nvSpPr>
        <p:spPr>
          <a:xfrm>
            <a:off x="651867" y="5965031"/>
            <a:ext cx="7840266" cy="214312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1336">
                <a:solidFill>
                  <a:srgbClr val="FFFFFF"/>
                </a:solidFill>
              </a:rPr>
              <a:t>“Amazing Grace” John Newton 1779 England</a:t>
            </a:r>
          </a:p>
        </p:txBody>
      </p:sp>
      <p:sp>
        <p:nvSpPr>
          <p:cNvPr id="5" name="New shape" descr=""/>
          <p:cNvSpPr/>
          <p:nvPr/>
        </p:nvSpPr>
        <p:spPr>
          <a:xfrm>
            <a:off x="6875859" y="660797"/>
            <a:ext cx="1607344" cy="392906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sz="1688">
                <a:solidFill>
                  <a:srgbClr val="E5E5E5"/>
                </a:solidFill>
              </a:rPr>
              <a:t>Hymn 145</a:t>
            </a:r>
          </a:p>
        </p:txBody>
      </p:sp>
    </p:spTree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714375" y="4911328"/>
            <a:ext cx="7715250" cy="696516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61">
                <a:solidFill>
                  <a:srgbClr val="E5E5E5"/>
                </a:solidFill>
              </a:rPr>
              <a:t>Subheaders Provide More Info</a:t>
            </a:r>
          </a:p>
        </p:txBody>
      </p:sp>
    </p:spTree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87586" y="5080992"/>
            <a:ext cx="7759898" cy="508992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164">
                <a:solidFill>
                  <a:srgbClr val="E5E5E5"/>
                </a:solidFill>
              </a:rPr>
              <a:t>@churchname</a:t>
            </a:r>
          </a:p>
        </p:txBody>
      </p:sp>
    </p:spTree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517922" y="517922"/>
            <a:ext cx="8117086" cy="982266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4992">
                <a:solidFill>
                  <a:srgbClr val="C82828"/>
                </a:solidFill>
              </a:rPr>
              <a:t>Announcement Title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535781" y="1634133"/>
            <a:ext cx="8117086" cy="2232422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586">
                <a:solidFill>
                  <a:srgbClr val="FFFFFF"/>
                </a:solidFill>
              </a:rPr>
              <a:t>Information about this event. Additional description of the event.</a:t>
            </a:r>
          </a:p>
        </p:txBody>
      </p:sp>
      <p:sp>
        <p:nvSpPr>
          <p:cNvPr id="4" name="New shape" descr=""/>
          <p:cNvSpPr/>
          <p:nvPr/>
        </p:nvSpPr>
        <p:spPr>
          <a:xfrm>
            <a:off x="526852" y="3973711"/>
            <a:ext cx="8090297" cy="651867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672">
                <a:solidFill>
                  <a:srgbClr val="FFFFFF"/>
                </a:solidFill>
              </a:rPr>
              <a:t>Church Auditorium, West Campus</a:t>
            </a:r>
          </a:p>
        </p:txBody>
      </p:sp>
      <p:sp>
        <p:nvSpPr>
          <p:cNvPr id="5" name="New shape" descr=""/>
          <p:cNvSpPr/>
          <p:nvPr/>
        </p:nvSpPr>
        <p:spPr>
          <a:xfrm>
            <a:off x="526852" y="4688086"/>
            <a:ext cx="8090297" cy="651867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602">
                <a:solidFill>
                  <a:srgbClr val="FFFFFF"/>
                </a:solidFill>
              </a:rPr>
              <a:t>Friday, October 13, 8:00–11:00am</a:t>
            </a:r>
          </a:p>
        </p:txBody>
      </p:sp>
      <p:sp>
        <p:nvSpPr>
          <p:cNvPr id="6" name="New shape" descr=""/>
          <p:cNvSpPr/>
          <p:nvPr/>
        </p:nvSpPr>
        <p:spPr>
          <a:xfrm>
            <a:off x="526852" y="5402461"/>
            <a:ext cx="8090297" cy="660797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602">
                <a:solidFill>
                  <a:srgbClr val="FFFFFF"/>
                </a:solidFill>
              </a:rPr>
              <a:t>Contact: jim@churchname.com</a:t>
            </a:r>
          </a:p>
        </p:txBody>
      </p:sp>
    </p:spTree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87586" y="5259586"/>
            <a:ext cx="7759898" cy="517922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164">
                <a:solidFill>
                  <a:srgbClr val="E5E5E5"/>
                </a:solidFill>
              </a:rPr>
              <a:t>facebook.com/churchname</a:t>
            </a:r>
          </a:p>
        </p:txBody>
      </p:sp>
    </p:spTree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714375" y="5089922"/>
            <a:ext cx="7715250" cy="517922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2461">
                <a:solidFill>
                  <a:srgbClr val="E5E5E5"/>
                </a:solidFill>
              </a:rPr>
              <a:t>Please silence your mobile devices.</a:t>
            </a:r>
          </a:p>
        </p:txBody>
      </p: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357188" y="5625703"/>
            <a:ext cx="8429625" cy="526852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3023">
                <a:solidFill>
                  <a:srgbClr val="E5E5E5"/>
                </a:solidFill>
              </a:rPr>
              <a:t>Faithlife.com/ChurchName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42938" y="687586"/>
            <a:ext cx="7849195" cy="5277445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sz="3164">
                <a:solidFill>
                  <a:srgbClr val="E5E5E5"/>
                </a:solidFill>
              </a:rPr>
              <a:t>First point on this slide</a:t>
            </a:r>
          </a:p>
          <a:p/>
          <a:p>
            <a:r>
              <a:rPr sz="3164">
                <a:solidFill>
                  <a:srgbClr val="E5E5E5"/>
                </a:solidFill>
              </a:rPr>
              <a:t>Second point on this slide</a:t>
            </a:r>
          </a:p>
          <a:p>
            <a:pPr indent="571500">
              <a:buChar char="•"/>
            </a:pPr>
            <a:r>
              <a:rPr sz="3164">
                <a:solidFill>
                  <a:srgbClr val="E5E5E5"/>
                </a:solidFill>
              </a:rPr>
              <a:t>First bullet</a:t>
            </a:r>
          </a:p>
          <a:p>
            <a:pPr indent="571500">
              <a:buChar char="•"/>
            </a:pPr>
            <a:r>
              <a:rPr sz="3164">
                <a:solidFill>
                  <a:srgbClr val="E5E5E5"/>
                </a:solidFill>
              </a:rPr>
              <a:t>Second bullet under second point</a:t>
            </a:r>
          </a:p>
          <a:p/>
          <a:p>
            <a:r>
              <a:rPr sz="3164">
                <a:solidFill>
                  <a:srgbClr val="E5E5E5"/>
                </a:solidFill>
              </a:rPr>
              <a:t>Third point, ending slide</a:t>
            </a:r>
          </a:p>
        </p:txBody>
      </p:sp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 name="">
    <p:bg>
      <p:bgPr>
        <a:blipFill dpi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New shape" descr=""/>
          <p:cNvSpPr/>
          <p:nvPr/>
        </p:nvSpPr>
        <p:spPr>
          <a:xfrm>
            <a:off x="678656" y="1902023"/>
            <a:ext cx="7840266" cy="3973711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3375">
                <a:solidFill>
                  <a:srgbClr val="E5E5E5"/>
                </a:solidFill>
              </a:rPr>
              <a:t xml:space="preserve">For God so loved the world, that he gave his only Son, that whoever believes in him should not perish but have eternal life. </a:t>
            </a:r>
          </a:p>
        </p:txBody>
      </p:sp>
      <p:sp>
        <p:nvSpPr>
          <p:cNvPr id="3" name="New shape" descr=""/>
          <p:cNvSpPr/>
          <p:nvPr/>
        </p:nvSpPr>
        <p:spPr>
          <a:xfrm>
            <a:off x="660797" y="517922"/>
            <a:ext cx="7911703" cy="651867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4641">
                <a:solidFill>
                  <a:srgbClr val="C82828"/>
                </a:solidFill>
              </a:rPr>
              <a:t>John 3:16</a:t>
            </a:r>
          </a:p>
        </p:txBody>
      </p:sp>
      <p:sp>
        <p:nvSpPr>
          <p:cNvPr id="4" name="New shape" descr=""/>
          <p:cNvSpPr/>
          <p:nvPr/>
        </p:nvSpPr>
        <p:spPr>
          <a:xfrm>
            <a:off x="642938" y="1268016"/>
            <a:ext cx="1071562" cy="464344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2672">
                <a:solidFill>
                  <a:srgbClr val="C82828"/>
                </a:solidFill>
              </a:rPr>
              <a:t>ESV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14.11.27"/>
  <p:tag name="AS_TITLE" val="Aspose.Slides for .NET 4.0 Client Profile"/>
  <p:tag name="AS_VERSION" val="14.10.0.0"/>
</p:tagLst>
</file>

<file path=ppt/theme/theme1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>
  <Template/>
  <Manager/>
  <Company/>
  <PresentationFormat>Ýêðàí (4:3)</PresentationFormat>
  <TotalTime>1</TotalTime>
  <SharedDoc>0</SharedDoc>
  <Application>Aspose.Slides for .NET 14.10.0.0</Application>
  <AppVersion>14.0000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revision>1</cp:revision>
  <cp:lastPrinted>2016-11-04T16:01:36.100</cp:lastPrinted>
  <dcterms:created xsi:type="dcterms:W3CDTF">2016-11-04T16:01:36Z</dcterms:created>
  <dcterms:modified xsi:type="dcterms:W3CDTF">2016-11-04T16:01:36Z</dcterms:modified>
</cp:coreProperties>
</file>