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4.10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Date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4902398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church username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705445" y="803672"/>
            <a:ext cx="7733109" cy="95547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188">
                <a:solidFill>
                  <a:srgbClr val="E8E5E6"/>
                </a:solidFill>
              </a:rPr>
              <a:t>Announcement Title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705445" y="1866305"/>
            <a:ext cx="7733109" cy="189309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375">
                <a:solidFill>
                  <a:srgbClr val="E8E5E6"/>
                </a:solidFill>
              </a:rPr>
              <a:t>Information about this event. Additional description of the event.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696516" y="3857625"/>
            <a:ext cx="7759898" cy="62507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742">
                <a:solidFill>
                  <a:srgbClr val="FFFFFF"/>
                </a:solidFill>
              </a:rPr>
              <a:t>Church Auditorium, West Campus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696516" y="4607719"/>
            <a:ext cx="7759898" cy="63400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2">
                <a:solidFill>
                  <a:srgbClr val="FFFFFF"/>
                </a:solidFill>
              </a:rPr>
              <a:t>Friday, October 13, 8:00–11:00am</a:t>
            </a:r>
          </a:p>
        </p:txBody>
      </p:sp>
      <p:sp>
        <p:nvSpPr>
          <p:cNvPr id="6" name="New shape" descr=""/>
          <p:cNvSpPr/>
          <p:nvPr/>
        </p:nvSpPr>
        <p:spPr>
          <a:xfrm>
            <a:off x="678656" y="5366742"/>
            <a:ext cx="7777758" cy="46434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602">
                <a:solidFill>
                  <a:srgbClr val="FFFFFF"/>
                </a:solidFill>
              </a:rPr>
              <a:t>Contact: jim@churchname.com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580430" y="4554141"/>
            <a:ext cx="7983141" cy="78581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5484">
                <a:solidFill>
                  <a:srgbClr val="FFFFFF"/>
                </a:solidFill>
              </a:rPr>
              <a:t>Use our digital bulletin!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1205508" y="5447109"/>
            <a:ext cx="6732984" cy="4286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12">
                <a:solidFill>
                  <a:srgbClr val="E8E5E6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4991695"/>
            <a:ext cx="775989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4116586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797">
                <a:solidFill>
                  <a:srgbClr val="E8E5E6"/>
                </a:solidFill>
              </a:rPr>
              <a:t>Church Name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821531" y="1866305"/>
            <a:ext cx="7492008" cy="131266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188">
                <a:solidFill>
                  <a:srgbClr val="E8E5E6"/>
                </a:solidFill>
              </a:rPr>
              <a:t>The Title of the Sermon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821531" y="3250406"/>
            <a:ext cx="7500938" cy="76795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797">
                <a:solidFill>
                  <a:srgbClr val="E8E5E6"/>
                </a:solidFill>
              </a:rPr>
              <a:t>Subtitle of the Sermon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812602" y="4107656"/>
            <a:ext cx="7509867" cy="64293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953">
                <a:solidFill>
                  <a:srgbClr val="E8E5E6"/>
                </a:solidFill>
              </a:rPr>
              <a:t>2 Thessalonians 2:12–3:10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60797" y="2643188"/>
            <a:ext cx="7822406" cy="116978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922">
                <a:solidFill>
                  <a:srgbClr val="FFFFFF"/>
                </a:solidFill>
              </a:rPr>
              <a:t>The Header of Things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660797" y="3955852"/>
            <a:ext cx="7831336" cy="66972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83">
                <a:solidFill>
                  <a:srgbClr val="FFFFFF"/>
                </a:solidFill>
              </a:rPr>
              <a:t>Subheaders Provide More Info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42938" y="687586"/>
            <a:ext cx="7849195" cy="54828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164">
                <a:solidFill>
                  <a:srgbClr val="E8E5E6"/>
                </a:solidFill>
              </a:rPr>
              <a:t>First point on this slide</a:t>
            </a:r>
          </a:p>
          <a:p/>
          <a:p>
            <a:r>
              <a:rPr sz="3164">
                <a:solidFill>
                  <a:srgbClr val="E8E5E6"/>
                </a:solidFill>
              </a:rPr>
              <a:t>Second point on this slide</a:t>
            </a:r>
          </a:p>
          <a:p>
            <a:pPr indent="571500">
              <a:buChar char="•"/>
            </a:pPr>
            <a:r>
              <a:rPr sz="3164">
                <a:solidFill>
                  <a:srgbClr val="E8E5E6"/>
                </a:solidFill>
              </a:rPr>
              <a:t>First bullet</a:t>
            </a:r>
          </a:p>
          <a:p>
            <a:pPr indent="571500">
              <a:buChar char="•"/>
            </a:pPr>
            <a:r>
              <a:rPr sz="3164">
                <a:solidFill>
                  <a:srgbClr val="E8E5E6"/>
                </a:solidFill>
              </a:rPr>
              <a:t>Second bullet under second point</a:t>
            </a:r>
          </a:p>
          <a:p/>
          <a:p>
            <a:r>
              <a:rPr sz="3164">
                <a:solidFill>
                  <a:srgbClr val="E8E5E6"/>
                </a:solidFill>
              </a:rPr>
              <a:t>Third point, ending slide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884039" y="1455539"/>
            <a:ext cx="7331273" cy="361652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516">
                <a:solidFill>
                  <a:srgbClr val="E8E5E6"/>
                </a:solidFill>
              </a:rPr>
              <a:t>Amazing grace how sweet the sound
That saved a wretch like me
I once was lost but now am found
Was blind but now I see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1276945" y="669727"/>
            <a:ext cx="4563070" cy="56257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320">
                <a:solidFill>
                  <a:srgbClr val="E8E5E6"/>
                </a:solidFill>
              </a:rPr>
              <a:t>Amazing Grace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875109" y="5795367"/>
            <a:ext cx="7366992" cy="19645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95">
                <a:solidFill>
                  <a:srgbClr val="E8E5E6"/>
                </a:solidFill>
              </a:rPr>
              <a:t>“Amazing Grace” John Newton 1779 England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6241852" y="651867"/>
            <a:ext cx="1607344" cy="55364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12">
                <a:solidFill>
                  <a:srgbClr val="E8E5E6"/>
                </a:solidFill>
              </a:rPr>
              <a:t>Hymn 145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4991695"/>
            <a:ext cx="7759898" cy="43755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churchname.com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4991695"/>
            <a:ext cx="7759898" cy="43755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@churchname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4116586"/>
            <a:ext cx="7759898" cy="50899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797">
                <a:solidFill>
                  <a:srgbClr val="E8E5E6"/>
                </a:solidFill>
              </a:rPr>
              <a:t>Church Name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1250156" y="5268516"/>
            <a:ext cx="663475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023">
                <a:solidFill>
                  <a:srgbClr val="E8E5E6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96516" y="5063133"/>
            <a:ext cx="7750969" cy="43755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facebook.com/churchname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1250156" y="5322094"/>
            <a:ext cx="6670477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023">
                <a:solidFill>
                  <a:srgbClr val="E8E5E6"/>
                </a:solidFill>
              </a:rPr>
              <a:t>Faithlife.com/ChurchName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3571875" y="3366492"/>
            <a:ext cx="4330898" cy="50006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531">
                <a:solidFill>
                  <a:srgbClr val="E8E5E6"/>
                </a:solidFill>
              </a:rPr>
              <a:t>@churchname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3562945" y="1428750"/>
            <a:ext cx="4357688" cy="455414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531">
                <a:solidFill>
                  <a:srgbClr val="E8E5E6"/>
                </a:solidFill>
              </a:rPr>
              <a:t>@churchname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3571875" y="5500688"/>
            <a:ext cx="4402336" cy="401836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531">
                <a:solidFill>
                  <a:srgbClr val="E8E5E6"/>
                </a:solidFill>
              </a:rPr>
              <a:t>/ChurchName</a:t>
            </a:r>
          </a:p>
        </p:txBody>
      </p:sp>
      <p:sp>
        <p:nvSpPr>
          <p:cNvPr id="5" name="New shape" descr=""/>
          <p:cNvSpPr/>
          <p:nvPr/>
        </p:nvSpPr>
        <p:spPr>
          <a:xfrm>
            <a:off x="3562945" y="848320"/>
            <a:ext cx="4357688" cy="48220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023">
                <a:solidFill>
                  <a:srgbClr val="E8E5E6"/>
                </a:solidFill>
              </a:rPr>
              <a:t>Instagram</a:t>
            </a:r>
          </a:p>
        </p:txBody>
      </p:sp>
      <p:sp>
        <p:nvSpPr>
          <p:cNvPr id="6" name="New shape" descr=""/>
          <p:cNvSpPr/>
          <p:nvPr/>
        </p:nvSpPr>
        <p:spPr>
          <a:xfrm>
            <a:off x="3571875" y="2777133"/>
            <a:ext cx="4330898" cy="48220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023">
                <a:solidFill>
                  <a:srgbClr val="E8E5E6"/>
                </a:solidFill>
              </a:rPr>
              <a:t>Twitter</a:t>
            </a:r>
          </a:p>
        </p:txBody>
      </p:sp>
      <p:sp>
        <p:nvSpPr>
          <p:cNvPr id="7" name="New shape" descr=""/>
          <p:cNvSpPr/>
          <p:nvPr/>
        </p:nvSpPr>
        <p:spPr>
          <a:xfrm>
            <a:off x="3571875" y="4929188"/>
            <a:ext cx="4393406" cy="48220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023">
                <a:solidFill>
                  <a:srgbClr val="E8E5E6"/>
                </a:solidFill>
              </a:rPr>
              <a:t>Facebook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87586" y="4991695"/>
            <a:ext cx="7759898" cy="526852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3164">
                <a:solidFill>
                  <a:srgbClr val="E8E5E6"/>
                </a:solidFill>
              </a:rPr>
              <a:t>@churchname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678656" y="678656"/>
            <a:ext cx="7840266" cy="46523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19">
                <a:solidFill>
                  <a:srgbClr val="FFFFFF"/>
                </a:solidFill>
              </a:rPr>
              <a:t xml:space="preserve">For God so loved the world, that he gave his only Son, that whoever believes in him should not perish but have eternal life. </a:t>
            </a:r>
          </a:p>
        </p:txBody>
      </p:sp>
      <p:sp>
        <p:nvSpPr>
          <p:cNvPr id="3" name="New shape" descr=""/>
          <p:cNvSpPr/>
          <p:nvPr/>
        </p:nvSpPr>
        <p:spPr>
          <a:xfrm>
            <a:off x="678656" y="5518547"/>
            <a:ext cx="6599039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164">
                <a:solidFill>
                  <a:srgbClr val="FFFFFF"/>
                </a:solidFill>
              </a:rPr>
              <a:t>Bible Verse</a:t>
            </a:r>
          </a:p>
        </p:txBody>
      </p:sp>
      <p:sp>
        <p:nvSpPr>
          <p:cNvPr id="4" name="New shape" descr=""/>
          <p:cNvSpPr/>
          <p:nvPr/>
        </p:nvSpPr>
        <p:spPr>
          <a:xfrm>
            <a:off x="7456289" y="5509617"/>
            <a:ext cx="1071562" cy="63400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sz="1758">
                <a:solidFill>
                  <a:srgbClr val="FFFFFF"/>
                </a:solidFill>
              </a:rPr>
              <a:t>ESV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blipFill dpi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ew shape" descr=""/>
          <p:cNvSpPr/>
          <p:nvPr/>
        </p:nvSpPr>
        <p:spPr>
          <a:xfrm>
            <a:off x="759023" y="4822031"/>
            <a:ext cx="7625953" cy="607219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61">
                <a:solidFill>
                  <a:srgbClr val="E8E5E6"/>
                </a:solidFill>
              </a:rPr>
              <a:t>Please silence your mobile devices.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4.11.27"/>
  <p:tag name="AS_TITLE" val="Aspose.Slides for .NET 4.0 Client Profile"/>
  <p:tag name="AS_VERSION" val="14.10.0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/>
  <Manager/>
  <Company/>
  <PresentationFormat>Ýêðàí (4:3)</PresentationFormat>
  <TotalTime>1</TotalTime>
  <SharedDoc>0</SharedDoc>
  <Application>Aspose.Slides for .NET 14.10.0.0</Application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2017-01-06T11:15:44.483</cp:lastPrinted>
  <dcterms:created xsi:type="dcterms:W3CDTF">2017-01-06T11:15:44Z</dcterms:created>
  <dcterms:modified xsi:type="dcterms:W3CDTF">2017-01-06T11:15:44Z</dcterms:modified>
</cp:coreProperties>
</file>