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4.10.0.0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3" r:id="rId4"/>
    <p:sldId id="265" r:id="rId5"/>
    <p:sldId id="267" r:id="rId6"/>
    <p:sldId id="269" r:id="rId7"/>
    <p:sldId id="271" r:id="rId8"/>
    <p:sldId id="273" r:id="rId9"/>
    <p:sldId id="275" r:id="rId10"/>
    <p:sldId id="277" r:id="rId11"/>
    <p:sldId id="279" r:id="rId12"/>
    <p:sldId id="281" r:id="rId13"/>
    <p:sldId id="283" r:id="rId14"/>
    <p:sldId id="285" r:id="rId15"/>
    <p:sldId id="287" r:id="rId16"/>
    <p:sldId id="289" r:id="rId17"/>
    <p:sldId id="291" r:id="rId18"/>
    <p:sldId id="293" r:id="rId19"/>
    <p:sldId id="295" r:id="rId20"/>
    <p:sldId id="297" r:id="rId21"/>
    <p:sldId id="299" r:id="rId22"/>
    <p:sldId id="301" r:id="rId23"/>
    <p:sldId id="303" r:id="rId24"/>
    <p:sldId id="305" r:id="rId25"/>
    <p:sldId id="307" r:id="rId26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r="http://schemas.openxmlformats.org/officeDocument/2006/relationships" xmlns:a="http://schemas.openxmlformats.org/drawingml/2006/main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42" d="100"/>
          <a:sy n="42" d="100"/>
        </p:scale>
        <p:origin x="6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tags" Target="tags/tag1.xml" /><Relationship Id="rId28" Type="http://schemas.openxmlformats.org/officeDocument/2006/relationships/presProps" Target="presProps.xml" /><Relationship Id="rId29" Type="http://schemas.openxmlformats.org/officeDocument/2006/relationships/viewProps" Target="viewProps.xml" /><Relationship Id="rId3" Type="http://schemas.openxmlformats.org/officeDocument/2006/relationships/slide" Target="slides/slide2.xml" /><Relationship Id="rId30" Type="http://schemas.openxmlformats.org/officeDocument/2006/relationships/theme" Target="theme/theme1.xml" /><Relationship Id="rId31" Type="http://schemas.openxmlformats.org/officeDocument/2006/relationships/tableStyles" Target="tableStyles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07628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83759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97493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15535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03128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25301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50145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60349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43074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59791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62736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09118-9E60-432E-8802-0FE0D3EBDDBF}" type="datetimeFigureOut">
              <a:rPr lang="en-US" smtClean="0"/>
              <a:t>5/3/2016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7D9CA-F841-40BF-98EB-3F21E9237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8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0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2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3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4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5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8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6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7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8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9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0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1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2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4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5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7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8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9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4959350"/>
            <a:ext cx="10795000" cy="5016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200">
                <a:solidFill>
                  <a:srgbClr val="E8E5E6"/>
                </a:solidFill>
              </a:rPr>
              <a:t>church username</a:t>
            </a: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742950"/>
            <a:ext cx="10795000" cy="12255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8250">
                <a:solidFill>
                  <a:srgbClr val="E8E5E6"/>
                </a:solidFill>
              </a:rPr>
              <a:t>Announcement Title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698500" y="2089150"/>
            <a:ext cx="10795000" cy="1905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500">
                <a:solidFill>
                  <a:srgbClr val="E8E5E6"/>
                </a:solidFill>
              </a:rPr>
              <a:t>Information about this event. Additional description of the event.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685800" y="4108450"/>
            <a:ext cx="1081405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650">
                <a:solidFill>
                  <a:srgbClr val="FFFFFF"/>
                </a:solidFill>
              </a:rPr>
              <a:t>Church Auditorium, West Campus</a:t>
            </a:r>
          </a:p>
        </p:txBody>
      </p:sp>
      <p:sp>
        <p:nvSpPr>
          <p:cNvPr id="5" name="New shape" descr=""/>
          <p:cNvSpPr/>
          <p:nvPr/>
        </p:nvSpPr>
        <p:spPr>
          <a:xfrm>
            <a:off x="692150" y="4756150"/>
            <a:ext cx="10807700" cy="6096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450">
                <a:solidFill>
                  <a:srgbClr val="FFFFFF"/>
                </a:solidFill>
              </a:rPr>
              <a:t>Friday, October 13, 8:00–11:00am</a:t>
            </a:r>
          </a:p>
        </p:txBody>
      </p:sp>
      <p:sp>
        <p:nvSpPr>
          <p:cNvPr id="6" name="New shape" descr=""/>
          <p:cNvSpPr/>
          <p:nvPr/>
        </p:nvSpPr>
        <p:spPr>
          <a:xfrm>
            <a:off x="692150" y="5454650"/>
            <a:ext cx="10807700" cy="622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450">
                <a:solidFill>
                  <a:srgbClr val="FFFFFF"/>
                </a:solidFill>
              </a:rPr>
              <a:t>Contact: jim@churchname.com</a:t>
            </a: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1016000" y="4000500"/>
            <a:ext cx="10160000" cy="952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7300">
                <a:solidFill>
                  <a:srgbClr val="FFFFFF"/>
                </a:solidFill>
              </a:rPr>
              <a:t>Use our digital bulletin!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1466850" y="4914900"/>
            <a:ext cx="9264650" cy="673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750">
                <a:solidFill>
                  <a:srgbClr val="E8E5E6"/>
                </a:solidFill>
              </a:rPr>
              <a:t>Faithlife.com/ChurchName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1466850" y="4870450"/>
            <a:ext cx="9258300" cy="692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200">
                <a:solidFill>
                  <a:srgbClr val="E8E5E6"/>
                </a:solidFill>
              </a:rPr>
              <a:t>faithlife.com/churchname</a:t>
            </a:r>
          </a:p>
        </p:txBody>
      </p: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508000" y="3937000"/>
            <a:ext cx="11176000" cy="9588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5050">
                <a:solidFill>
                  <a:srgbClr val="E8E5E6"/>
                </a:solidFill>
              </a:rPr>
              <a:t>Church Name</a:t>
            </a:r>
          </a:p>
        </p:txBody>
      </p: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1162050" y="1860550"/>
            <a:ext cx="9874250" cy="1270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8250">
                <a:solidFill>
                  <a:srgbClr val="E8E5E6"/>
                </a:solidFill>
              </a:rPr>
              <a:t>The Title of the Sermon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1155700" y="3270250"/>
            <a:ext cx="9886950" cy="666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5050">
                <a:solidFill>
                  <a:srgbClr val="E8E5E6"/>
                </a:solidFill>
              </a:rPr>
              <a:t>Subtitle of the Sermon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1143000" y="4438650"/>
            <a:ext cx="9912350" cy="5842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950">
                <a:solidFill>
                  <a:srgbClr val="E8E5E6"/>
                </a:solidFill>
              </a:rPr>
              <a:t>2 Thessalonians 2:12–3:10</a:t>
            </a:r>
          </a:p>
        </p:txBody>
      </p:sp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66750" y="2381250"/>
            <a:ext cx="10858500" cy="14478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6550">
                <a:solidFill>
                  <a:srgbClr val="FFFFFF"/>
                </a:solidFill>
              </a:rPr>
              <a:t>The Header of Things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647700" y="3968750"/>
            <a:ext cx="10896600" cy="6477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850">
                <a:solidFill>
                  <a:srgbClr val="FFFFFF"/>
                </a:solidFill>
              </a:rPr>
              <a:t>Subheaders Provide More Info</a:t>
            </a:r>
          </a:p>
        </p:txBody>
      </p:sp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603250"/>
            <a:ext cx="10795000" cy="5619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sz="4200">
                <a:solidFill>
                  <a:srgbClr val="E8E5E6"/>
                </a:solidFill>
              </a:rPr>
              <a:t>First point on this slide</a:t>
            </a:r>
          </a:p>
          <a:p/>
          <a:p>
            <a:r>
              <a:rPr sz="4200">
                <a:solidFill>
                  <a:srgbClr val="E8E5E6"/>
                </a:solidFill>
              </a:rPr>
              <a:t>Second point on this slide</a:t>
            </a:r>
          </a:p>
          <a:p>
            <a:pPr indent="571500">
              <a:buChar char="•"/>
            </a:pPr>
            <a:r>
              <a:rPr sz="4200">
                <a:solidFill>
                  <a:srgbClr val="E8E5E6"/>
                </a:solidFill>
              </a:rPr>
              <a:t>First bullet</a:t>
            </a:r>
          </a:p>
          <a:p>
            <a:pPr indent="571500">
              <a:buChar char="•"/>
            </a:pPr>
            <a:r>
              <a:rPr sz="4200">
                <a:solidFill>
                  <a:srgbClr val="E8E5E6"/>
                </a:solidFill>
              </a:rPr>
              <a:t>Second bullet under second point</a:t>
            </a:r>
          </a:p>
          <a:p/>
          <a:p>
            <a:r>
              <a:rPr sz="4200">
                <a:solidFill>
                  <a:srgbClr val="E8E5E6"/>
                </a:solidFill>
              </a:rPr>
              <a:t>Third point, ending slide</a:t>
            </a:r>
          </a:p>
        </p:txBody>
      </p:sp>
    </p:spTree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1098550" y="1651000"/>
            <a:ext cx="9982200" cy="3556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700">
                <a:solidFill>
                  <a:srgbClr val="E8E5E6"/>
                </a:solidFill>
              </a:rPr>
              <a:t>Amazing grace how sweet the sound
That saved a wretch like me
I once was lost but now am found
Was blind but now I see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2063750" y="698500"/>
            <a:ext cx="4864100" cy="698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100">
                <a:solidFill>
                  <a:srgbClr val="E8E5E6"/>
                </a:solidFill>
              </a:rPr>
              <a:t>Amazing Grace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1104900" y="5854700"/>
            <a:ext cx="9982200" cy="3365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600">
                <a:solidFill>
                  <a:srgbClr val="E8E5E6"/>
                </a:solidFill>
              </a:rPr>
              <a:t>“Amazing Grace” John Newton 1779 England</a:t>
            </a:r>
          </a:p>
        </p:txBody>
      </p:sp>
      <p:sp>
        <p:nvSpPr>
          <p:cNvPr id="5" name="New shape" descr=""/>
          <p:cNvSpPr/>
          <p:nvPr/>
        </p:nvSpPr>
        <p:spPr>
          <a:xfrm>
            <a:off x="7747000" y="685800"/>
            <a:ext cx="2159000" cy="5842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750">
                <a:solidFill>
                  <a:srgbClr val="E8E5E6"/>
                </a:solidFill>
              </a:rPr>
              <a:t>Hymn 145</a:t>
            </a: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85800" y="4965700"/>
            <a:ext cx="10826750" cy="495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200">
                <a:solidFill>
                  <a:srgbClr val="E8E5E6"/>
                </a:solidFill>
              </a:rPr>
              <a:t>churchname.com</a:t>
            </a:r>
          </a:p>
        </p:txBody>
      </p:sp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768350" y="4965700"/>
            <a:ext cx="10655300" cy="5588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200">
                <a:solidFill>
                  <a:srgbClr val="E8E5E6"/>
                </a:solidFill>
              </a:rPr>
              <a:t>@churchname</a:t>
            </a:r>
          </a:p>
        </p:txBody>
      </p:sp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508000" y="3873500"/>
            <a:ext cx="11176000" cy="9588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5050">
                <a:solidFill>
                  <a:srgbClr val="E8E5E6"/>
                </a:solidFill>
              </a:rPr>
              <a:t>Church Name</a:t>
            </a:r>
          </a:p>
        </p:txBody>
      </p:sp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79450" y="4914900"/>
            <a:ext cx="10826750" cy="673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050">
                <a:solidFill>
                  <a:srgbClr val="E8E5E6"/>
                </a:solidFill>
              </a:rPr>
              <a:t>Faithlife.com/ChurchName</a:t>
            </a: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1428750" y="4845050"/>
            <a:ext cx="9334500" cy="730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200">
                <a:solidFill>
                  <a:srgbClr val="E8E5E6"/>
                </a:solidFill>
              </a:rPr>
              <a:t>facebook.com/churchname</a:t>
            </a: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85800" y="4914900"/>
            <a:ext cx="10820400" cy="6731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050">
                <a:solidFill>
                  <a:srgbClr val="E8E5E6"/>
                </a:solidFill>
              </a:rPr>
              <a:t>Faithlife.com/ChurchName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5168900" y="1663700"/>
            <a:ext cx="56007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400">
                <a:solidFill>
                  <a:srgbClr val="E8E5E6"/>
                </a:solidFill>
              </a:rPr>
              <a:t>@churchname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5168900" y="3625850"/>
            <a:ext cx="559435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400">
                <a:solidFill>
                  <a:srgbClr val="E8E5E6"/>
                </a:solidFill>
              </a:rPr>
              <a:t>@churchname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5194300" y="5486400"/>
            <a:ext cx="5594350" cy="5207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400">
                <a:solidFill>
                  <a:srgbClr val="E8E5E6"/>
                </a:solidFill>
              </a:rPr>
              <a:t>/ChurchName</a:t>
            </a:r>
          </a:p>
        </p:txBody>
      </p:sp>
      <p:sp>
        <p:nvSpPr>
          <p:cNvPr id="5" name="New shape" descr=""/>
          <p:cNvSpPr/>
          <p:nvPr/>
        </p:nvSpPr>
        <p:spPr>
          <a:xfrm>
            <a:off x="5162550" y="908050"/>
            <a:ext cx="5607050" cy="6794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050">
                <a:solidFill>
                  <a:srgbClr val="E8E5E6"/>
                </a:solidFill>
              </a:rPr>
              <a:t>Instagram</a:t>
            </a:r>
          </a:p>
        </p:txBody>
      </p:sp>
      <p:sp>
        <p:nvSpPr>
          <p:cNvPr id="6" name="New shape" descr=""/>
          <p:cNvSpPr/>
          <p:nvPr/>
        </p:nvSpPr>
        <p:spPr>
          <a:xfrm>
            <a:off x="5168900" y="2901950"/>
            <a:ext cx="5600700" cy="6540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050">
                <a:solidFill>
                  <a:srgbClr val="E8E5E6"/>
                </a:solidFill>
              </a:rPr>
              <a:t>Twitter</a:t>
            </a:r>
          </a:p>
        </p:txBody>
      </p:sp>
      <p:sp>
        <p:nvSpPr>
          <p:cNvPr id="7" name="New shape" descr=""/>
          <p:cNvSpPr/>
          <p:nvPr/>
        </p:nvSpPr>
        <p:spPr>
          <a:xfrm>
            <a:off x="5187950" y="4781550"/>
            <a:ext cx="5581650" cy="6223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050">
                <a:solidFill>
                  <a:srgbClr val="E8E5E6"/>
                </a:solidFill>
              </a:rPr>
              <a:t>Facebook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8500" y="4921250"/>
            <a:ext cx="107950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200">
                <a:solidFill>
                  <a:srgbClr val="E8E5E6"/>
                </a:solidFill>
              </a:rPr>
              <a:t>@churchname</a:t>
            </a: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1016000" y="698500"/>
            <a:ext cx="10414000" cy="4508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5600">
                <a:solidFill>
                  <a:srgbClr val="FFFFFF"/>
                </a:solidFill>
              </a:rPr>
              <a:t xml:space="preserve">For God so loved the world, that he gave his only Son, that whoever believes in him should not perish but have eternal life. 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1016000" y="5505450"/>
            <a:ext cx="8445500" cy="7112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200">
                <a:solidFill>
                  <a:srgbClr val="FFFFFF"/>
                </a:solidFill>
              </a:rPr>
              <a:t>Bible Verse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10001250" y="5524500"/>
            <a:ext cx="1447800" cy="6477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sz="2350">
                <a:solidFill>
                  <a:srgbClr val="FFFFFF"/>
                </a:solidFill>
              </a:rPr>
              <a:t>ESV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508000" y="4870450"/>
            <a:ext cx="11176000" cy="571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300">
                <a:solidFill>
                  <a:srgbClr val="E8E5E6"/>
                </a:solidFill>
              </a:rPr>
              <a:t>Please silence your mobile devices.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4.11.27"/>
  <p:tag name="AS_TITLE" val="Aspose.Slides for .NET 4.0 Client Profile"/>
  <p:tag name="AS_VERSION" val="14.10.0.0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>
  <Template/>
  <Manager/>
  <Company/>
  <PresentationFormat>Widescreen</PresentationFormat>
  <TotalTime>3</TotalTime>
  <SharedDoc>0</SharedDoc>
  <Application>Microsoft Office PowerPoint</Application>
  <AppVersion>14.0000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Presentation</dc:title>
  <dc:creator>Scott Alexander</dc:creator>
  <cp:lastModifiedBy>Scott Alexander</cp:lastModifiedBy>
  <cp:revision>1</cp:revision>
  <dcterms:created xsi:type="dcterms:W3CDTF">2016-05-03T22:06:29Z</dcterms:created>
  <dcterms:modified xsi:type="dcterms:W3CDTF">2016-05-03T22:09:42Z</dcterms:modified>
</cp:coreProperties>
</file>