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6858000" cx="9144000"/>
  <p:notesSz cx="6858000" cy="9144000"/>
  <p:embeddedFontLst>
    <p:embeddedFont>
      <p:font typeface="Proxima Nova Extrabold"/>
      <p:bold r:id="rId8"/>
    </p:embeddedFont>
    <p:embeddedFont>
      <p:font typeface="Source Sans Pro"/>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SourceSansPro-italic.fntdata"/><Relationship Id="rId10" Type="http://schemas.openxmlformats.org/officeDocument/2006/relationships/font" Target="fonts/SourceSansPro-bold.fntdata"/><Relationship Id="rId12" Type="http://schemas.openxmlformats.org/officeDocument/2006/relationships/font" Target="fonts/SourceSansPro-boldItalic.fntdata"/><Relationship Id="rId9" Type="http://schemas.openxmlformats.org/officeDocument/2006/relationships/font" Target="fonts/SourceSansPro-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ProximaNovaExtrabol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f376c11c4a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f376c11c4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samplechurchwebsite.com" TargetMode="External"/><Relationship Id="rId4" Type="http://schemas.openxmlformats.org/officeDocument/2006/relationships/image" Target="../media/image3.png"/><Relationship Id="rId5" Type="http://schemas.openxmlformats.org/officeDocument/2006/relationships/image" Target="../media/image1.png"/><Relationship Id="rId6"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464100" y="2060753"/>
            <a:ext cx="8520600" cy="788400"/>
          </a:xfrm>
          <a:prstGeom prst="rect">
            <a:avLst/>
          </a:prstGeom>
        </p:spPr>
        <p:txBody>
          <a:bodyPr anchorCtr="0" anchor="t" bIns="91425" lIns="91425" spcFirstLastPara="1" rIns="91425" wrap="square" tIns="91425">
            <a:noAutofit/>
          </a:bodyPr>
          <a:lstStyle/>
          <a:p>
            <a:pPr indent="0" lvl="0" marL="0" rtl="0" algn="l">
              <a:lnSpc>
                <a:spcPct val="80000"/>
              </a:lnSpc>
              <a:spcBef>
                <a:spcPts val="0"/>
              </a:spcBef>
              <a:spcAft>
                <a:spcPts val="0"/>
              </a:spcAft>
              <a:buNone/>
            </a:pPr>
            <a:r>
              <a:rPr lang="en" sz="4100">
                <a:solidFill>
                  <a:srgbClr val="575251"/>
                </a:solidFill>
                <a:latin typeface="Proxima Nova Extrabold"/>
                <a:ea typeface="Proxima Nova Extrabold"/>
                <a:cs typeface="Proxima Nova Extrabold"/>
                <a:sym typeface="Proxima Nova Extrabold"/>
              </a:rPr>
              <a:t>Launching with Faithlife Giving</a:t>
            </a:r>
            <a:endParaRPr sz="4100">
              <a:solidFill>
                <a:srgbClr val="575251"/>
              </a:solidFill>
              <a:latin typeface="Proxima Nova Extrabold"/>
              <a:ea typeface="Proxima Nova Extrabold"/>
              <a:cs typeface="Proxima Nova Extrabold"/>
              <a:sym typeface="Proxima Nova Extrabold"/>
            </a:endParaRPr>
          </a:p>
        </p:txBody>
      </p:sp>
      <p:sp>
        <p:nvSpPr>
          <p:cNvPr id="55" name="Google Shape;55;p13"/>
          <p:cNvSpPr txBox="1"/>
          <p:nvPr>
            <p:ph idx="1" type="subTitle"/>
          </p:nvPr>
        </p:nvSpPr>
        <p:spPr>
          <a:xfrm>
            <a:off x="475251" y="2743200"/>
            <a:ext cx="7553700" cy="22359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lang="en" sz="1400">
                <a:solidFill>
                  <a:srgbClr val="575251"/>
                </a:solidFill>
                <a:latin typeface="Source Sans Pro"/>
                <a:ea typeface="Source Sans Pro"/>
                <a:cs typeface="Source Sans Pro"/>
                <a:sym typeface="Source Sans Pro"/>
              </a:rPr>
              <a:t>This slide is purposefully made generic so you can customize and print for launching Faithlife Giving to your congregation. With this template, you can add your church logo, replace the font type, and change branding to match your desired look.</a:t>
            </a:r>
            <a:endParaRPr sz="1400">
              <a:solidFill>
                <a:srgbClr val="575251"/>
              </a:solidFill>
              <a:latin typeface="Source Sans Pro"/>
              <a:ea typeface="Source Sans Pro"/>
              <a:cs typeface="Source Sans Pro"/>
              <a:sym typeface="Source Sans Pro"/>
            </a:endParaRPr>
          </a:p>
          <a:p>
            <a:pPr indent="0" lvl="0" marL="0" rtl="0" algn="l">
              <a:lnSpc>
                <a:spcPct val="115000"/>
              </a:lnSpc>
              <a:spcBef>
                <a:spcPts val="0"/>
              </a:spcBef>
              <a:spcAft>
                <a:spcPts val="0"/>
              </a:spcAft>
              <a:buClr>
                <a:schemeClr val="dk1"/>
              </a:buClr>
              <a:buSzPts val="1100"/>
              <a:buFont typeface="Arial"/>
              <a:buNone/>
            </a:pPr>
            <a:r>
              <a:t/>
            </a:r>
            <a:endParaRPr sz="1400">
              <a:solidFill>
                <a:srgbClr val="575251"/>
              </a:solidFill>
              <a:latin typeface="Source Sans Pro"/>
              <a:ea typeface="Source Sans Pro"/>
              <a:cs typeface="Source Sans Pro"/>
              <a:sym typeface="Source Sans Pro"/>
            </a:endParaRPr>
          </a:p>
          <a:p>
            <a:pPr indent="0" lvl="0" marL="0" rtl="0" algn="l">
              <a:lnSpc>
                <a:spcPct val="115000"/>
              </a:lnSpc>
              <a:spcBef>
                <a:spcPts val="0"/>
              </a:spcBef>
              <a:spcAft>
                <a:spcPts val="0"/>
              </a:spcAft>
              <a:buClr>
                <a:schemeClr val="dk1"/>
              </a:buClr>
              <a:buSzPts val="1100"/>
              <a:buFont typeface="Arial"/>
              <a:buNone/>
            </a:pPr>
            <a:r>
              <a:rPr b="1" lang="en" sz="1400">
                <a:solidFill>
                  <a:srgbClr val="575251"/>
                </a:solidFill>
                <a:latin typeface="Source Sans Pro"/>
                <a:ea typeface="Source Sans Pro"/>
                <a:cs typeface="Source Sans Pro"/>
                <a:sym typeface="Source Sans Pro"/>
              </a:rPr>
              <a:t>Before editing, please make a copy</a:t>
            </a:r>
            <a:endParaRPr b="1" sz="1400">
              <a:solidFill>
                <a:srgbClr val="575251"/>
              </a:solidFill>
              <a:latin typeface="Source Sans Pro"/>
              <a:ea typeface="Source Sans Pro"/>
              <a:cs typeface="Source Sans Pro"/>
              <a:sym typeface="Source Sans Pro"/>
            </a:endParaRPr>
          </a:p>
          <a:p>
            <a:pPr indent="-317500" lvl="0" marL="457200" rtl="0" algn="l">
              <a:lnSpc>
                <a:spcPct val="115000"/>
              </a:lnSpc>
              <a:spcBef>
                <a:spcPts val="0"/>
              </a:spcBef>
              <a:spcAft>
                <a:spcPts val="0"/>
              </a:spcAft>
              <a:buClr>
                <a:srgbClr val="575251"/>
              </a:buClr>
              <a:buSzPts val="1400"/>
              <a:buFont typeface="Source Sans Pro"/>
              <a:buChar char="-"/>
            </a:pPr>
            <a:r>
              <a:rPr lang="en" sz="1400">
                <a:solidFill>
                  <a:srgbClr val="575251"/>
                </a:solidFill>
                <a:latin typeface="Source Sans Pro"/>
                <a:ea typeface="Source Sans Pro"/>
                <a:cs typeface="Source Sans Pro"/>
                <a:sym typeface="Source Sans Pro"/>
              </a:rPr>
              <a:t>In the top left, click </a:t>
            </a:r>
            <a:r>
              <a:rPr b="1" lang="en" sz="1400">
                <a:solidFill>
                  <a:srgbClr val="575251"/>
                </a:solidFill>
                <a:latin typeface="Source Sans Pro"/>
                <a:ea typeface="Source Sans Pro"/>
                <a:cs typeface="Source Sans Pro"/>
                <a:sym typeface="Source Sans Pro"/>
              </a:rPr>
              <a:t>File &gt; Make a copy</a:t>
            </a:r>
            <a:r>
              <a:rPr lang="en" sz="1400">
                <a:solidFill>
                  <a:srgbClr val="575251"/>
                </a:solidFill>
                <a:latin typeface="Source Sans Pro"/>
                <a:ea typeface="Source Sans Pro"/>
                <a:cs typeface="Source Sans Pro"/>
                <a:sym typeface="Source Sans Pro"/>
              </a:rPr>
              <a:t> </a:t>
            </a:r>
            <a:endParaRPr sz="1400">
              <a:solidFill>
                <a:srgbClr val="575251"/>
              </a:solidFill>
              <a:latin typeface="Source Sans Pro"/>
              <a:ea typeface="Source Sans Pro"/>
              <a:cs typeface="Source Sans Pro"/>
              <a:sym typeface="Source Sans Pro"/>
            </a:endParaRPr>
          </a:p>
          <a:p>
            <a:pPr indent="-317500" lvl="0" marL="457200" marR="0" rtl="0" algn="l">
              <a:lnSpc>
                <a:spcPct val="115000"/>
              </a:lnSpc>
              <a:spcBef>
                <a:spcPts val="0"/>
              </a:spcBef>
              <a:spcAft>
                <a:spcPts val="0"/>
              </a:spcAft>
              <a:buClr>
                <a:srgbClr val="575251"/>
              </a:buClr>
              <a:buSzPts val="1400"/>
              <a:buFont typeface="Source Sans Pro"/>
              <a:buChar char="-"/>
            </a:pPr>
            <a:r>
              <a:rPr lang="en" sz="1400">
                <a:solidFill>
                  <a:srgbClr val="575251"/>
                </a:solidFill>
                <a:latin typeface="Source Sans Pro"/>
                <a:ea typeface="Source Sans Pro"/>
                <a:cs typeface="Source Sans Pro"/>
                <a:sym typeface="Source Sans Pro"/>
              </a:rPr>
              <a:t>Place your copy in your Google Drive folder. This will allow you to save a local version so you can customize your slide to your liking.</a:t>
            </a:r>
            <a:endParaRPr sz="1800">
              <a:solidFill>
                <a:srgbClr val="575251"/>
              </a:solidFill>
              <a:latin typeface="Source Sans Pro"/>
              <a:ea typeface="Source Sans Pro"/>
              <a:cs typeface="Source Sans Pro"/>
              <a:sym typeface="Source Sans Pro"/>
            </a:endParaRPr>
          </a:p>
        </p:txBody>
      </p:sp>
      <p:pic>
        <p:nvPicPr>
          <p:cNvPr id="56" name="Google Shape;56;p13"/>
          <p:cNvPicPr preferRelativeResize="0"/>
          <p:nvPr/>
        </p:nvPicPr>
        <p:blipFill>
          <a:blip r:embed="rId3">
            <a:alphaModFix/>
          </a:blip>
          <a:stretch>
            <a:fillRect/>
          </a:stretch>
        </p:blipFill>
        <p:spPr>
          <a:xfrm>
            <a:off x="579408" y="1950629"/>
            <a:ext cx="475225" cy="44350"/>
          </a:xfrm>
          <a:prstGeom prst="rect">
            <a:avLst/>
          </a:prstGeom>
          <a:noFill/>
          <a:ln>
            <a:noFill/>
          </a:ln>
        </p:spPr>
      </p:pic>
      <p:pic>
        <p:nvPicPr>
          <p:cNvPr id="57" name="Google Shape;57;p13"/>
          <p:cNvPicPr preferRelativeResize="0"/>
          <p:nvPr/>
        </p:nvPicPr>
        <p:blipFill>
          <a:blip r:embed="rId4">
            <a:alphaModFix/>
          </a:blip>
          <a:stretch>
            <a:fillRect/>
          </a:stretch>
        </p:blipFill>
        <p:spPr>
          <a:xfrm>
            <a:off x="560081" y="6208948"/>
            <a:ext cx="1897000" cy="3404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ctrTitle"/>
          </p:nvPr>
        </p:nvSpPr>
        <p:spPr>
          <a:xfrm>
            <a:off x="464100" y="2233600"/>
            <a:ext cx="8520600" cy="1800900"/>
          </a:xfrm>
          <a:prstGeom prst="rect">
            <a:avLst/>
          </a:prstGeom>
        </p:spPr>
        <p:txBody>
          <a:bodyPr anchorCtr="0" anchor="b" bIns="91425" lIns="91425" spcFirstLastPara="1" rIns="91425" wrap="square" tIns="91425">
            <a:noAutofit/>
          </a:bodyPr>
          <a:lstStyle/>
          <a:p>
            <a:pPr indent="0" lvl="0" marL="0" rtl="0" algn="l">
              <a:lnSpc>
                <a:spcPct val="80000"/>
              </a:lnSpc>
              <a:spcBef>
                <a:spcPts val="0"/>
              </a:spcBef>
              <a:spcAft>
                <a:spcPts val="0"/>
              </a:spcAft>
              <a:buNone/>
            </a:pPr>
            <a:r>
              <a:rPr lang="en" sz="6400">
                <a:solidFill>
                  <a:srgbClr val="575251"/>
                </a:solidFill>
                <a:latin typeface="Proxima Nova Extrabold"/>
                <a:ea typeface="Proxima Nova Extrabold"/>
                <a:cs typeface="Proxima Nova Extrabold"/>
                <a:sym typeface="Proxima Nova Extrabold"/>
              </a:rPr>
              <a:t>Giving Online is</a:t>
            </a:r>
            <a:endParaRPr sz="6400">
              <a:solidFill>
                <a:srgbClr val="575251"/>
              </a:solidFill>
              <a:latin typeface="Proxima Nova Extrabold"/>
              <a:ea typeface="Proxima Nova Extrabold"/>
              <a:cs typeface="Proxima Nova Extrabold"/>
              <a:sym typeface="Proxima Nova Extrabold"/>
            </a:endParaRPr>
          </a:p>
          <a:p>
            <a:pPr indent="0" lvl="0" marL="0" rtl="0" algn="l">
              <a:lnSpc>
                <a:spcPct val="80000"/>
              </a:lnSpc>
              <a:spcBef>
                <a:spcPts val="0"/>
              </a:spcBef>
              <a:spcAft>
                <a:spcPts val="0"/>
              </a:spcAft>
              <a:buNone/>
            </a:pPr>
            <a:r>
              <a:rPr lang="en" sz="6400">
                <a:solidFill>
                  <a:srgbClr val="575251"/>
                </a:solidFill>
                <a:latin typeface="Proxima Nova Extrabold"/>
                <a:ea typeface="Proxima Nova Extrabold"/>
                <a:cs typeface="Proxima Nova Extrabold"/>
                <a:sym typeface="Proxima Nova Extrabold"/>
              </a:rPr>
              <a:t>More Convenient</a:t>
            </a:r>
            <a:endParaRPr sz="6400">
              <a:solidFill>
                <a:srgbClr val="575251"/>
              </a:solidFill>
              <a:latin typeface="Proxima Nova Extrabold"/>
              <a:ea typeface="Proxima Nova Extrabold"/>
              <a:cs typeface="Proxima Nova Extrabold"/>
              <a:sym typeface="Proxima Nova Extrabold"/>
            </a:endParaRPr>
          </a:p>
        </p:txBody>
      </p:sp>
      <p:sp>
        <p:nvSpPr>
          <p:cNvPr id="63" name="Google Shape;63;p14"/>
          <p:cNvSpPr txBox="1"/>
          <p:nvPr>
            <p:ph idx="1" type="subTitle"/>
          </p:nvPr>
        </p:nvSpPr>
        <p:spPr>
          <a:xfrm>
            <a:off x="464100" y="4083633"/>
            <a:ext cx="5046000" cy="10485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 sz="1800">
                <a:solidFill>
                  <a:srgbClr val="575251"/>
                </a:solidFill>
                <a:latin typeface="Source Sans Pro"/>
                <a:ea typeface="Source Sans Pro"/>
                <a:cs typeface="Source Sans Pro"/>
                <a:sym typeface="Source Sans Pro"/>
              </a:rPr>
              <a:t>Try it at </a:t>
            </a:r>
            <a:r>
              <a:rPr lang="en" sz="1800">
                <a:solidFill>
                  <a:srgbClr val="575251"/>
                </a:solidFill>
                <a:uFill>
                  <a:noFill/>
                </a:uFill>
                <a:latin typeface="Source Sans Pro"/>
                <a:ea typeface="Source Sans Pro"/>
                <a:cs typeface="Source Sans Pro"/>
                <a:sym typeface="Source Sans Pro"/>
                <a:hlinkClick r:id="rId3">
                  <a:extLst>
                    <a:ext uri="{A12FA001-AC4F-418D-AE19-62706E023703}">
                      <ahyp:hlinkClr val="tx"/>
                    </a:ext>
                  </a:extLst>
                </a:hlinkClick>
              </a:rPr>
              <a:t>www.samplechurchwebsite.com</a:t>
            </a:r>
            <a:br>
              <a:rPr lang="en" sz="1800">
                <a:solidFill>
                  <a:srgbClr val="575251"/>
                </a:solidFill>
                <a:latin typeface="Source Sans Pro"/>
                <a:ea typeface="Source Sans Pro"/>
                <a:cs typeface="Source Sans Pro"/>
                <a:sym typeface="Source Sans Pro"/>
              </a:rPr>
            </a:br>
            <a:r>
              <a:rPr lang="en" sz="1800">
                <a:solidFill>
                  <a:srgbClr val="575251"/>
                </a:solidFill>
                <a:latin typeface="Source Sans Pro"/>
                <a:ea typeface="Source Sans Pro"/>
                <a:cs typeface="Source Sans Pro"/>
                <a:sym typeface="Source Sans Pro"/>
              </a:rPr>
              <a:t>or text to give at </a:t>
            </a:r>
            <a:r>
              <a:rPr b="1" lang="en" sz="1800">
                <a:solidFill>
                  <a:srgbClr val="575251"/>
                </a:solidFill>
                <a:latin typeface="Source Sans Pro"/>
                <a:ea typeface="Source Sans Pro"/>
                <a:cs typeface="Source Sans Pro"/>
                <a:sym typeface="Source Sans Pro"/>
              </a:rPr>
              <a:t>###-###-####</a:t>
            </a:r>
            <a:endParaRPr b="1" sz="1800">
              <a:solidFill>
                <a:srgbClr val="575251"/>
              </a:solidFill>
              <a:latin typeface="Source Sans Pro"/>
              <a:ea typeface="Source Sans Pro"/>
              <a:cs typeface="Source Sans Pro"/>
              <a:sym typeface="Source Sans Pro"/>
            </a:endParaRPr>
          </a:p>
        </p:txBody>
      </p:sp>
      <p:pic>
        <p:nvPicPr>
          <p:cNvPr id="64" name="Google Shape;64;p14"/>
          <p:cNvPicPr preferRelativeResize="0"/>
          <p:nvPr/>
        </p:nvPicPr>
        <p:blipFill>
          <a:blip r:embed="rId4">
            <a:alphaModFix/>
          </a:blip>
          <a:stretch>
            <a:fillRect/>
          </a:stretch>
        </p:blipFill>
        <p:spPr>
          <a:xfrm>
            <a:off x="590559" y="2179229"/>
            <a:ext cx="475225" cy="44350"/>
          </a:xfrm>
          <a:prstGeom prst="rect">
            <a:avLst/>
          </a:prstGeom>
          <a:noFill/>
          <a:ln>
            <a:noFill/>
          </a:ln>
        </p:spPr>
      </p:pic>
      <p:pic>
        <p:nvPicPr>
          <p:cNvPr id="65" name="Google Shape;65;p14"/>
          <p:cNvPicPr preferRelativeResize="0"/>
          <p:nvPr/>
        </p:nvPicPr>
        <p:blipFill>
          <a:blip r:embed="rId5">
            <a:alphaModFix/>
          </a:blip>
          <a:stretch>
            <a:fillRect/>
          </a:stretch>
        </p:blipFill>
        <p:spPr>
          <a:xfrm>
            <a:off x="560081" y="6208948"/>
            <a:ext cx="1897000" cy="340475"/>
          </a:xfrm>
          <a:prstGeom prst="rect">
            <a:avLst/>
          </a:prstGeom>
          <a:noFill/>
          <a:ln>
            <a:noFill/>
          </a:ln>
        </p:spPr>
      </p:pic>
      <p:pic>
        <p:nvPicPr>
          <p:cNvPr id="66" name="Google Shape;66;p14"/>
          <p:cNvPicPr preferRelativeResize="0"/>
          <p:nvPr/>
        </p:nvPicPr>
        <p:blipFill>
          <a:blip r:embed="rId6">
            <a:alphaModFix/>
          </a:blip>
          <a:stretch>
            <a:fillRect/>
          </a:stretch>
        </p:blipFill>
        <p:spPr>
          <a:xfrm>
            <a:off x="7389550" y="375425"/>
            <a:ext cx="1400175" cy="952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