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5127" r:id="rId3"/>
    <p:sldId id="5138" r:id="rId4"/>
    <p:sldId id="5139" r:id="rId5"/>
    <p:sldId id="5128" r:id="rId6"/>
    <p:sldId id="5140" r:id="rId7"/>
    <p:sldId id="5141" r:id="rId8"/>
    <p:sldId id="1398" r:id="rId9"/>
    <p:sldId id="5130" r:id="rId10"/>
    <p:sldId id="1399" r:id="rId11"/>
    <p:sldId id="5131" r:id="rId12"/>
    <p:sldId id="5132" r:id="rId13"/>
    <p:sldId id="5133" r:id="rId14"/>
    <p:sldId id="5134" r:id="rId15"/>
    <p:sldId id="5129" r:id="rId16"/>
    <p:sldId id="5142" r:id="rId17"/>
    <p:sldId id="5144" r:id="rId18"/>
    <p:sldId id="5143" r:id="rId19"/>
    <p:sldId id="5145" r:id="rId20"/>
    <p:sldId id="5146" r:id="rId21"/>
    <p:sldId id="5147" r:id="rId22"/>
    <p:sldId id="5148" r:id="rId23"/>
    <p:sldId id="5149" r:id="rId24"/>
    <p:sldId id="5150" r:id="rId25"/>
    <p:sldId id="5151" r:id="rId26"/>
    <p:sldId id="1397" r:id="rId27"/>
    <p:sldId id="5152" r:id="rId28"/>
    <p:sldId id="5153" r:id="rId29"/>
    <p:sldId id="5156" r:id="rId30"/>
    <p:sldId id="5158" r:id="rId31"/>
    <p:sldId id="51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39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Yuan" userId="90fe6da16f159ff5" providerId="LiveId" clId="{B23B561A-687C-44DA-85EE-2B2F7907BD78}"/>
    <pc:docChg chg="modSld">
      <pc:chgData name="Sidney Yuan" userId="90fe6da16f159ff5" providerId="LiveId" clId="{B23B561A-687C-44DA-85EE-2B2F7907BD78}" dt="2024-02-20T00:48:10.347" v="1" actId="207"/>
      <pc:docMkLst>
        <pc:docMk/>
      </pc:docMkLst>
      <pc:sldChg chg="modSp mod">
        <pc:chgData name="Sidney Yuan" userId="90fe6da16f159ff5" providerId="LiveId" clId="{B23B561A-687C-44DA-85EE-2B2F7907BD78}" dt="2024-02-20T00:48:10.347" v="1" actId="207"/>
        <pc:sldMkLst>
          <pc:docMk/>
          <pc:sldMk cId="2855700239" sldId="260"/>
        </pc:sldMkLst>
        <pc:spChg chg="mod">
          <ac:chgData name="Sidney Yuan" userId="90fe6da16f159ff5" providerId="LiveId" clId="{B23B561A-687C-44DA-85EE-2B2F7907BD78}" dt="2024-02-20T00:48:10.347" v="1" actId="207"/>
          <ac:spMkLst>
            <pc:docMk/>
            <pc:sldMk cId="2855700239" sldId="260"/>
            <ac:spMk id="4" creationId="{F58C72E0-059B-4C26-A7BD-D7938FDC5C40}"/>
          </ac:spMkLst>
        </pc:spChg>
      </pc:sldChg>
    </pc:docChg>
  </pc:docChgLst>
  <pc:docChgLst>
    <pc:chgData name="Sidney Yuan" userId="90fe6da16f159ff5" providerId="LiveId" clId="{2B0E9E17-3B92-442D-BF24-1DAE3B10D2B8}"/>
    <pc:docChg chg="custSel addSld delSld modSld">
      <pc:chgData name="Sidney Yuan" userId="90fe6da16f159ff5" providerId="LiveId" clId="{2B0E9E17-3B92-442D-BF24-1DAE3B10D2B8}" dt="2024-02-12T20:47:43.174" v="106"/>
      <pc:docMkLst>
        <pc:docMk/>
      </pc:docMkLst>
      <pc:sldChg chg="modSp mod">
        <pc:chgData name="Sidney Yuan" userId="90fe6da16f159ff5" providerId="LiveId" clId="{2B0E9E17-3B92-442D-BF24-1DAE3B10D2B8}" dt="2024-02-10T17:15:41.527" v="5" actId="14100"/>
        <pc:sldMkLst>
          <pc:docMk/>
          <pc:sldMk cId="4146706080" sldId="1398"/>
        </pc:sldMkLst>
        <pc:spChg chg="mod">
          <ac:chgData name="Sidney Yuan" userId="90fe6da16f159ff5" providerId="LiveId" clId="{2B0E9E17-3B92-442D-BF24-1DAE3B10D2B8}" dt="2024-02-10T17:15:41.527" v="5" actId="14100"/>
          <ac:spMkLst>
            <pc:docMk/>
            <pc:sldMk cId="4146706080" sldId="1398"/>
            <ac:spMk id="3" creationId="{8CF060C7-65CB-58D2-837E-C14F52B72752}"/>
          </ac:spMkLst>
        </pc:spChg>
      </pc:sldChg>
      <pc:sldChg chg="modSp">
        <pc:chgData name="Sidney Yuan" userId="90fe6da16f159ff5" providerId="LiveId" clId="{2B0E9E17-3B92-442D-BF24-1DAE3B10D2B8}" dt="2024-02-12T20:47:43.174" v="106"/>
        <pc:sldMkLst>
          <pc:docMk/>
          <pc:sldMk cId="1148968854" sldId="5127"/>
        </pc:sldMkLst>
        <pc:graphicFrameChg chg="mod">
          <ac:chgData name="Sidney Yuan" userId="90fe6da16f159ff5" providerId="LiveId" clId="{2B0E9E17-3B92-442D-BF24-1DAE3B10D2B8}" dt="2024-02-12T20:47:43.174" v="106"/>
          <ac:graphicFrameMkLst>
            <pc:docMk/>
            <pc:sldMk cId="1148968854" sldId="5127"/>
            <ac:graphicFrameMk id="4" creationId="{85DDF01E-4122-9DB4-1FD4-775D143F4826}"/>
          </ac:graphicFrameMkLst>
        </pc:graphicFrameChg>
      </pc:sldChg>
      <pc:sldChg chg="modSp mod">
        <pc:chgData name="Sidney Yuan" userId="90fe6da16f159ff5" providerId="LiveId" clId="{2B0E9E17-3B92-442D-BF24-1DAE3B10D2B8}" dt="2024-02-10T17:16:52.474" v="8" actId="14100"/>
        <pc:sldMkLst>
          <pc:docMk/>
          <pc:sldMk cId="4162092361" sldId="5133"/>
        </pc:sldMkLst>
        <pc:spChg chg="mod">
          <ac:chgData name="Sidney Yuan" userId="90fe6da16f159ff5" providerId="LiveId" clId="{2B0E9E17-3B92-442D-BF24-1DAE3B10D2B8}" dt="2024-02-10T17:16:52.474" v="8" actId="14100"/>
          <ac:spMkLst>
            <pc:docMk/>
            <pc:sldMk cId="4162092361" sldId="5133"/>
            <ac:spMk id="3" creationId="{10F267A3-A769-E90E-1F57-22706697457B}"/>
          </ac:spMkLst>
        </pc:spChg>
      </pc:sldChg>
      <pc:sldChg chg="modSp mod">
        <pc:chgData name="Sidney Yuan" userId="90fe6da16f159ff5" providerId="LiveId" clId="{2B0E9E17-3B92-442D-BF24-1DAE3B10D2B8}" dt="2024-02-10T17:17:45.782" v="13" actId="1076"/>
        <pc:sldMkLst>
          <pc:docMk/>
          <pc:sldMk cId="2211542449" sldId="5134"/>
        </pc:sldMkLst>
        <pc:spChg chg="mod">
          <ac:chgData name="Sidney Yuan" userId="90fe6da16f159ff5" providerId="LiveId" clId="{2B0E9E17-3B92-442D-BF24-1DAE3B10D2B8}" dt="2024-02-10T17:17:45.782" v="13" actId="1076"/>
          <ac:spMkLst>
            <pc:docMk/>
            <pc:sldMk cId="2211542449" sldId="5134"/>
            <ac:spMk id="3" creationId="{70A8154A-B285-D6F7-9F4D-51FACFD7EBE9}"/>
          </ac:spMkLst>
        </pc:spChg>
      </pc:sldChg>
      <pc:sldChg chg="del">
        <pc:chgData name="Sidney Yuan" userId="90fe6da16f159ff5" providerId="LiveId" clId="{2B0E9E17-3B92-442D-BF24-1DAE3B10D2B8}" dt="2024-02-10T17:12:36.681" v="0" actId="47"/>
        <pc:sldMkLst>
          <pc:docMk/>
          <pc:sldMk cId="3429743769" sldId="5135"/>
        </pc:sldMkLst>
      </pc:sldChg>
      <pc:sldChg chg="del">
        <pc:chgData name="Sidney Yuan" userId="90fe6da16f159ff5" providerId="LiveId" clId="{2B0E9E17-3B92-442D-BF24-1DAE3B10D2B8}" dt="2024-02-10T17:12:37.527" v="1" actId="47"/>
        <pc:sldMkLst>
          <pc:docMk/>
          <pc:sldMk cId="2952708722" sldId="5136"/>
        </pc:sldMkLst>
      </pc:sldChg>
      <pc:sldChg chg="del">
        <pc:chgData name="Sidney Yuan" userId="90fe6da16f159ff5" providerId="LiveId" clId="{2B0E9E17-3B92-442D-BF24-1DAE3B10D2B8}" dt="2024-02-10T17:12:38.536" v="2" actId="47"/>
        <pc:sldMkLst>
          <pc:docMk/>
          <pc:sldMk cId="3421142977" sldId="5137"/>
        </pc:sldMkLst>
      </pc:sldChg>
      <pc:sldChg chg="modSp mod">
        <pc:chgData name="Sidney Yuan" userId="90fe6da16f159ff5" providerId="LiveId" clId="{2B0E9E17-3B92-442D-BF24-1DAE3B10D2B8}" dt="2024-02-10T17:18:31.405" v="18" actId="27636"/>
        <pc:sldMkLst>
          <pc:docMk/>
          <pc:sldMk cId="3790607921" sldId="5143"/>
        </pc:sldMkLst>
        <pc:spChg chg="mod">
          <ac:chgData name="Sidney Yuan" userId="90fe6da16f159ff5" providerId="LiveId" clId="{2B0E9E17-3B92-442D-BF24-1DAE3B10D2B8}" dt="2024-02-10T17:18:31.405" v="18" actId="27636"/>
          <ac:spMkLst>
            <pc:docMk/>
            <pc:sldMk cId="3790607921" sldId="5143"/>
            <ac:spMk id="3" creationId="{A6AC3585-9C71-7CF3-C2F2-BD6839879047}"/>
          </ac:spMkLst>
        </pc:spChg>
      </pc:sldChg>
      <pc:sldChg chg="modSp mod">
        <pc:chgData name="Sidney Yuan" userId="90fe6da16f159ff5" providerId="LiveId" clId="{2B0E9E17-3B92-442D-BF24-1DAE3B10D2B8}" dt="2024-02-10T17:19:13.035" v="26" actId="948"/>
        <pc:sldMkLst>
          <pc:docMk/>
          <pc:sldMk cId="3378963660" sldId="5145"/>
        </pc:sldMkLst>
        <pc:spChg chg="mod">
          <ac:chgData name="Sidney Yuan" userId="90fe6da16f159ff5" providerId="LiveId" clId="{2B0E9E17-3B92-442D-BF24-1DAE3B10D2B8}" dt="2024-02-10T17:19:13.035" v="26" actId="948"/>
          <ac:spMkLst>
            <pc:docMk/>
            <pc:sldMk cId="3378963660" sldId="5145"/>
            <ac:spMk id="3" creationId="{2B55B4DD-A27D-448A-ED45-41B06FC9E69A}"/>
          </ac:spMkLst>
        </pc:spChg>
      </pc:sldChg>
      <pc:sldChg chg="modSp mod">
        <pc:chgData name="Sidney Yuan" userId="90fe6da16f159ff5" providerId="LiveId" clId="{2B0E9E17-3B92-442D-BF24-1DAE3B10D2B8}" dt="2024-02-10T17:19:55.151" v="32" actId="14100"/>
        <pc:sldMkLst>
          <pc:docMk/>
          <pc:sldMk cId="2111588368" sldId="5148"/>
        </pc:sldMkLst>
        <pc:spChg chg="mod">
          <ac:chgData name="Sidney Yuan" userId="90fe6da16f159ff5" providerId="LiveId" clId="{2B0E9E17-3B92-442D-BF24-1DAE3B10D2B8}" dt="2024-02-10T17:19:55.151" v="32" actId="14100"/>
          <ac:spMkLst>
            <pc:docMk/>
            <pc:sldMk cId="2111588368" sldId="5148"/>
            <ac:spMk id="3" creationId="{786B71AC-F63A-0FBC-11FD-1D0CF2101183}"/>
          </ac:spMkLst>
        </pc:spChg>
      </pc:sldChg>
      <pc:sldChg chg="modSp mod">
        <pc:chgData name="Sidney Yuan" userId="90fe6da16f159ff5" providerId="LiveId" clId="{2B0E9E17-3B92-442D-BF24-1DAE3B10D2B8}" dt="2024-02-10T17:20:06.606" v="34" actId="27636"/>
        <pc:sldMkLst>
          <pc:docMk/>
          <pc:sldMk cId="2822886959" sldId="5150"/>
        </pc:sldMkLst>
        <pc:spChg chg="mod">
          <ac:chgData name="Sidney Yuan" userId="90fe6da16f159ff5" providerId="LiveId" clId="{2B0E9E17-3B92-442D-BF24-1DAE3B10D2B8}" dt="2024-02-10T17:20:06.606" v="34" actId="27636"/>
          <ac:spMkLst>
            <pc:docMk/>
            <pc:sldMk cId="2822886959" sldId="5150"/>
            <ac:spMk id="3" creationId="{AF0C7BE2-DD89-7D09-00C1-7087E51D1969}"/>
          </ac:spMkLst>
        </pc:spChg>
      </pc:sldChg>
      <pc:sldChg chg="addSp delSp modSp mod">
        <pc:chgData name="Sidney Yuan" userId="90fe6da16f159ff5" providerId="LiveId" clId="{2B0E9E17-3B92-442D-BF24-1DAE3B10D2B8}" dt="2024-02-10T17:22:48.381" v="39" actId="21"/>
        <pc:sldMkLst>
          <pc:docMk/>
          <pc:sldMk cId="1904507230" sldId="5152"/>
        </pc:sldMkLst>
        <pc:picChg chg="add del mod">
          <ac:chgData name="Sidney Yuan" userId="90fe6da16f159ff5" providerId="LiveId" clId="{2B0E9E17-3B92-442D-BF24-1DAE3B10D2B8}" dt="2024-02-10T17:22:48.381" v="39" actId="21"/>
          <ac:picMkLst>
            <pc:docMk/>
            <pc:sldMk cId="1904507230" sldId="5152"/>
            <ac:picMk id="4" creationId="{BA4F6C38-72C5-37E6-69FF-2B58335C0844}"/>
          </ac:picMkLst>
        </pc:picChg>
      </pc:sldChg>
      <pc:sldChg chg="addSp modSp new mod">
        <pc:chgData name="Sidney Yuan" userId="90fe6da16f159ff5" providerId="LiveId" clId="{2B0E9E17-3B92-442D-BF24-1DAE3B10D2B8}" dt="2024-02-10T17:23:07.876" v="44" actId="14100"/>
        <pc:sldMkLst>
          <pc:docMk/>
          <pc:sldMk cId="3626588074" sldId="5153"/>
        </pc:sldMkLst>
        <pc:picChg chg="add mod">
          <ac:chgData name="Sidney Yuan" userId="90fe6da16f159ff5" providerId="LiveId" clId="{2B0E9E17-3B92-442D-BF24-1DAE3B10D2B8}" dt="2024-02-10T17:23:07.876" v="44" actId="14100"/>
          <ac:picMkLst>
            <pc:docMk/>
            <pc:sldMk cId="3626588074" sldId="5153"/>
            <ac:picMk id="4" creationId="{BA4F6C38-72C5-37E6-69FF-2B58335C0844}"/>
          </ac:picMkLst>
        </pc:picChg>
      </pc:sldChg>
      <pc:sldChg chg="new del">
        <pc:chgData name="Sidney Yuan" userId="90fe6da16f159ff5" providerId="LiveId" clId="{2B0E9E17-3B92-442D-BF24-1DAE3B10D2B8}" dt="2024-02-10T17:23:19.060" v="48" actId="47"/>
        <pc:sldMkLst>
          <pc:docMk/>
          <pc:sldMk cId="2560262771" sldId="5154"/>
        </pc:sldMkLst>
      </pc:sldChg>
      <pc:sldChg chg="new del">
        <pc:chgData name="Sidney Yuan" userId="90fe6da16f159ff5" providerId="LiveId" clId="{2B0E9E17-3B92-442D-BF24-1DAE3B10D2B8}" dt="2024-02-10T17:23:19.862" v="49" actId="47"/>
        <pc:sldMkLst>
          <pc:docMk/>
          <pc:sldMk cId="2546480641" sldId="5155"/>
        </pc:sldMkLst>
      </pc:sldChg>
      <pc:sldChg chg="addSp delSp modSp new mod">
        <pc:chgData name="Sidney Yuan" userId="90fe6da16f159ff5" providerId="LiveId" clId="{2B0E9E17-3B92-442D-BF24-1DAE3B10D2B8}" dt="2024-02-10T17:25:31.281" v="58"/>
        <pc:sldMkLst>
          <pc:docMk/>
          <pc:sldMk cId="2164444530" sldId="5156"/>
        </pc:sldMkLst>
        <pc:spChg chg="del">
          <ac:chgData name="Sidney Yuan" userId="90fe6da16f159ff5" providerId="LiveId" clId="{2B0E9E17-3B92-442D-BF24-1DAE3B10D2B8}" dt="2024-02-10T17:23:46.106" v="50" actId="931"/>
          <ac:spMkLst>
            <pc:docMk/>
            <pc:sldMk cId="2164444530" sldId="5156"/>
            <ac:spMk id="3" creationId="{CD6E378E-36FD-E3CD-DFD0-86FABA485671}"/>
          </ac:spMkLst>
        </pc:spChg>
        <pc:spChg chg="add mod">
          <ac:chgData name="Sidney Yuan" userId="90fe6da16f159ff5" providerId="LiveId" clId="{2B0E9E17-3B92-442D-BF24-1DAE3B10D2B8}" dt="2024-02-10T17:25:31.281" v="58"/>
          <ac:spMkLst>
            <pc:docMk/>
            <pc:sldMk cId="2164444530" sldId="5156"/>
            <ac:spMk id="6" creationId="{482176F0-73B8-EE93-70EE-48BBE070CA28}"/>
          </ac:spMkLst>
        </pc:spChg>
        <pc:picChg chg="add mod">
          <ac:chgData name="Sidney Yuan" userId="90fe6da16f159ff5" providerId="LiveId" clId="{2B0E9E17-3B92-442D-BF24-1DAE3B10D2B8}" dt="2024-02-10T17:24:29.356" v="57" actId="14100"/>
          <ac:picMkLst>
            <pc:docMk/>
            <pc:sldMk cId="2164444530" sldId="5156"/>
            <ac:picMk id="5" creationId="{4E6B45FD-681C-7970-4B33-41DC205D409A}"/>
          </ac:picMkLst>
        </pc:picChg>
      </pc:sldChg>
      <pc:sldChg chg="new del">
        <pc:chgData name="Sidney Yuan" userId="90fe6da16f159ff5" providerId="LiveId" clId="{2B0E9E17-3B92-442D-BF24-1DAE3B10D2B8}" dt="2024-02-10T17:25:45.960" v="61" actId="47"/>
        <pc:sldMkLst>
          <pc:docMk/>
          <pc:sldMk cId="4266833730" sldId="5157"/>
        </pc:sldMkLst>
      </pc:sldChg>
      <pc:sldChg chg="addSp delSp modSp new mod">
        <pc:chgData name="Sidney Yuan" userId="90fe6da16f159ff5" providerId="LiveId" clId="{2B0E9E17-3B92-442D-BF24-1DAE3B10D2B8}" dt="2024-02-10T17:29:28.822" v="105" actId="1076"/>
        <pc:sldMkLst>
          <pc:docMk/>
          <pc:sldMk cId="3779611394" sldId="5158"/>
        </pc:sldMkLst>
        <pc:spChg chg="del">
          <ac:chgData name="Sidney Yuan" userId="90fe6da16f159ff5" providerId="LiveId" clId="{2B0E9E17-3B92-442D-BF24-1DAE3B10D2B8}" dt="2024-02-10T17:26:04.510" v="62" actId="931"/>
          <ac:spMkLst>
            <pc:docMk/>
            <pc:sldMk cId="3779611394" sldId="5158"/>
            <ac:spMk id="3" creationId="{BA2A1D18-D4A8-C4D6-A825-79744B3957B9}"/>
          </ac:spMkLst>
        </pc:spChg>
        <pc:spChg chg="add mod">
          <ac:chgData name="Sidney Yuan" userId="90fe6da16f159ff5" providerId="LiveId" clId="{2B0E9E17-3B92-442D-BF24-1DAE3B10D2B8}" dt="2024-02-10T17:29:28.822" v="105" actId="1076"/>
          <ac:spMkLst>
            <pc:docMk/>
            <pc:sldMk cId="3779611394" sldId="5158"/>
            <ac:spMk id="6" creationId="{B31E9578-60FD-832F-9027-3707051266A5}"/>
          </ac:spMkLst>
        </pc:spChg>
        <pc:picChg chg="add mod">
          <ac:chgData name="Sidney Yuan" userId="90fe6da16f159ff5" providerId="LiveId" clId="{2B0E9E17-3B92-442D-BF24-1DAE3B10D2B8}" dt="2024-02-10T17:26:19.529" v="67" actId="14100"/>
          <ac:picMkLst>
            <pc:docMk/>
            <pc:sldMk cId="3779611394" sldId="5158"/>
            <ac:picMk id="5" creationId="{ABA14FDD-A2AD-EAE0-2894-8316F81740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D880C-8967-46E3-A3E7-5AC7A9B60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FEDA3-35DB-4DD1-BBC4-8796233F0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45E12-956A-4894-96BE-A15B1AB7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42F16-F6BA-420A-A1F7-61AD34EE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72B4F-98F4-419B-8C59-A002703D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C657-5728-4B27-AC69-75255AB83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54FF6-B73C-4C58-9951-CEB77BE38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D7573-8DD6-4D19-80DB-5ADA3D3A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6136-387C-4D89-85EA-2F57EA37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282E7-06E8-417A-9E97-F4C284D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8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A14D2B-5244-4CAB-9CF4-933804C0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E6CBE-748D-4296-A85A-A21CD6C01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2471F-0C49-4CE8-84C9-6C38AAFB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7651F-30EF-43EA-BC18-6EC3DA12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4259F-28BA-4A97-96DA-04EF1438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0C88-200D-49BB-8B90-FBBFA178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E39C6-E489-478B-B4EB-68EC669A0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11F9A-AEF6-4463-B20D-AD10CC35A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11A0F-0FA1-4455-AEBE-22910D9A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11D54-6EEB-4DDD-84BE-EBCCD8F4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79BF-417B-4E50-B6EE-31B31444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1B8A-7310-49F3-A53E-A9294E9B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931F-445E-4144-B2DE-83265EFE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B461-13A3-4B71-802E-920D8427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17A3D-B76A-4CAD-BB4E-BC3DA369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10DF-FC61-4BE6-9941-301A47DC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32A3-E47C-4A33-9994-E4A20E280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D6D0A-5C18-49F4-A570-BB5636181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D8C6E-6642-4B8C-9D1D-F23B6BA1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41EF2-3477-4CB8-948B-5191053F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03900-FE61-4995-9C07-B29A2CC4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7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B307-B066-46D7-8C86-0E94DFBD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D6DA4-2212-4927-80C9-6F5D9E67B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329F2-78C2-4070-BBDB-B5F81E680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190B7-C896-4E2E-BFD2-712033D60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BB1A4-B95F-46CD-927F-2F316C7FD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026725-D8FF-4973-B99A-98010B01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F6307D-8DEC-4B48-B604-AD161B50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5A1FD-5BA8-4CF5-8464-9B2F4290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5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A35C-8FE3-4362-9B50-BE339A12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1FA86-9980-4CE0-8269-00DDA700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19A6B-D457-4A88-9BA7-A4F699DD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46D7-A325-409E-A8FF-DBA47615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9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80732-BC48-46B0-B9E1-677AD705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AF071-6DF3-4A45-BF9A-19057AFE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F0357-228F-4D4F-9C58-0FE72355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2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9E19C-A7A9-4DAD-B9F3-31FB8C95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03CE8-1C4E-4264-BB67-CD7C76EE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E314B-5E2B-426E-92BD-F2F736AFA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725EA-E1D2-4CE8-B029-41F0B285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21045-AC7F-4020-A748-66963641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04DE5-62D5-4271-A119-B91D7D29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1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F7C98-2806-42B1-B40D-4C085AF3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4569-BB68-4412-B60B-E50E784B8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377D7-8AE4-4F6A-BB5E-20C763F2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EA362-DB77-4B4C-9A0B-A218866F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7DF67-7025-4CF5-978A-C7071303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84DA8-1F83-41F9-A4B6-B8424421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DAD6C2-CF33-4DED-AD67-6ECD9C44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CF5B1-5981-49D3-898E-792076911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35E7D-CC6D-4452-A92E-B7FE07C3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FC26A-C891-4AA7-AAF8-DE91F1B3C979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8C2F-4FE9-4EF2-80EE-449132C93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35538-D5DA-461C-B9BE-9CA0AEAF6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DA29-86FF-4BDD-92FC-60077F5E8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1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trnB_vqQmqSIUD4DezKWYkqfNPRIcAz-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hurch.com.hk/ftp/mp3/28000/028276.mp3" TargetMode="External"/><Relationship Id="rId5" Type="http://schemas.openxmlformats.org/officeDocument/2006/relationships/hyperlink" Target="http://www.ccac.ws/cantonese/" TargetMode="External"/><Relationship Id="rId4" Type="http://schemas.openxmlformats.org/officeDocument/2006/relationships/hyperlink" Target="https://sermons.faithlife.com/profile/sidneyyuan-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astbox.fm/channel/%E8%A2%81%E6%83%A0%E9%88%9E%E7%89%A7%E5%B8%AB-(Rev.-Sidney-Yuan)-id5524078?country=us" TargetMode="External"/><Relationship Id="rId13" Type="http://schemas.openxmlformats.org/officeDocument/2006/relationships/hyperlink" Target="https://faithlife.com/sidneyyuan-n" TargetMode="External"/><Relationship Id="rId3" Type="http://schemas.openxmlformats.org/officeDocument/2006/relationships/hyperlink" Target="http://www.church.com.hk/acms/content.asp?site=cdc&amp;op=search&amp;type=product&amp;field=author&amp;text=&#34945;&#24800;&#37406;&#21338;&#22763;" TargetMode="External"/><Relationship Id="rId7" Type="http://schemas.openxmlformats.org/officeDocument/2006/relationships/hyperlink" Target="https://www.audacy.com/podcast/%E8%A2%81%E6%83%A0%E9%88%9E%E7%89%A7%E5%B8%AB-rev-sidney-yuan-85410" TargetMode="External"/><Relationship Id="rId12" Type="http://schemas.openxmlformats.org/officeDocument/2006/relationships/hyperlink" Target="https://subsplash.com/ccac/app" TargetMode="External"/><Relationship Id="rId2" Type="http://schemas.openxmlformats.org/officeDocument/2006/relationships/hyperlink" Target="https://www.youtube.com/playlist?list=PLtrnB_vqQmqSIUD4DezKWYkqfNPRIcAz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dcasts.apple.com/my/podcast/%E8%A2%81%E6%83%A0%E9%88%9E%E7%89%A7%E5%B8%AB-rev-sidney-yuan/id1700315040" TargetMode="External"/><Relationship Id="rId11" Type="http://schemas.openxmlformats.org/officeDocument/2006/relationships/hyperlink" Target="https://rephonic.com/podcasts/yuan-hui-jun-mu-shi-rev-sidney-yuan" TargetMode="External"/><Relationship Id="rId5" Type="http://schemas.openxmlformats.org/officeDocument/2006/relationships/hyperlink" Target="https://www.amazon.com/%E8%A2%81%E6%83%A0%E9%88%9E%E7%89%A7%E5%B8%AB-Rev-Sidney-Yuan/dp/B0CCPPC4TH" TargetMode="External"/><Relationship Id="rId10" Type="http://schemas.openxmlformats.org/officeDocument/2006/relationships/hyperlink" Target="https://podbay.fm/p/rev-sidney-yuan" TargetMode="External"/><Relationship Id="rId4" Type="http://schemas.openxmlformats.org/officeDocument/2006/relationships/hyperlink" Target="https://sermons.faithlife.com/profile/sidneyyuan-n" TargetMode="External"/><Relationship Id="rId9" Type="http://schemas.openxmlformats.org/officeDocument/2006/relationships/hyperlink" Target="https://www.listennotes.com/podcasts/%E8%A2%81%E6%83%A0%E9%88%9E%E7%89%A7%E5%B8%AB-rev-sidney-yuan-%E8%A2%81%E6%83%A0%E9%88%9E%E7%89%A7%E5%B8%AB-rev-sidney-yuan-WbNfrZVn1ev/" TargetMode="External"/><Relationship Id="rId14" Type="http://schemas.openxmlformats.org/officeDocument/2006/relationships/hyperlink" Target="https://www.facebook.com/%E8%A2%81%E6%83%A0%E9%88%9E-%E5%8D%9A%E5%A3%AB-Sermons-by-Dr-Sidney-Yuan-171592902926408/?ref=pages_you_manag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6153-C9FA-4071-9334-72878FC94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91EA3-EB83-4336-A268-752BD707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A6583B-4C5D-4C12-A30E-E32AA33E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481" cy="692828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6EE76B0-C3DA-4188-82F0-1D076FAEF29B}"/>
              </a:ext>
            </a:extLst>
          </p:cNvPr>
          <p:cNvSpPr txBox="1">
            <a:spLocks/>
          </p:cNvSpPr>
          <p:nvPr/>
        </p:nvSpPr>
        <p:spPr>
          <a:xfrm>
            <a:off x="1980117" y="4350766"/>
            <a:ext cx="9144000" cy="2436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8671" fontAlgn="base"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ja-JP" altLang="en-US" sz="2000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袁惠钧牧師</a:t>
            </a:r>
            <a:r>
              <a:rPr lang="ja-JP" altLang="en-US" sz="2000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(Rev. Sidney Yuan)</a:t>
            </a:r>
            <a:endParaRPr lang="en-US" altLang="ja-JP" sz="2000" dirty="0">
              <a:solidFill>
                <a:schemeClr val="bg1"/>
              </a:solidFill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defTabSz="428671" fontAlgn="base"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(sidney@ccac.ws)</a:t>
            </a:r>
          </a:p>
          <a:p>
            <a:pPr defTabSz="428671" fontAlgn="base"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ja-JP" altLang="en-US" sz="200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證道於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聖谷華人宣道會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defTabSz="428671" fontAlgn="base"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15950 Chatsworth Street, </a:t>
            </a:r>
          </a:p>
          <a:p>
            <a:pPr defTabSz="428671" fontAlgn="base"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Granada Hills, CA 91344</a:t>
            </a:r>
          </a:p>
          <a:p>
            <a:pPr defTabSz="428671" fontAlgn="base"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http://www.ccac.ws/cantonese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C72E0-059B-4C26-A7BD-D7938FDC5C40}"/>
              </a:ext>
            </a:extLst>
          </p:cNvPr>
          <p:cNvSpPr txBox="1"/>
          <p:nvPr/>
        </p:nvSpPr>
        <p:spPr>
          <a:xfrm>
            <a:off x="4683779" y="1246257"/>
            <a:ext cx="7179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什麼才是真正的信心</a:t>
            </a:r>
            <a:r>
              <a:rPr lang="en-US" altLang="zh-TW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00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843C-8606-00E3-40AC-634BA31A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什麼是得救的信心</a:t>
            </a:r>
            <a:r>
              <a:rPr lang="en-US" altLang="zh-TW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?</a:t>
            </a:r>
            <a:endParaRPr lang="zh-TW" altLang="en-US" sz="60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89233-7091-6151-E5F9-4AF9E9B3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47" y="1774686"/>
            <a:ext cx="6269317" cy="5065059"/>
          </a:xfrm>
        </p:spPr>
        <p:txBody>
          <a:bodyPr>
            <a:normAutofit/>
          </a:bodyPr>
          <a:lstStyle/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接受福音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36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轉回歸向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36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同化真理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恆久盼望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3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altLang="zh-TW" sz="3200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0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0A1-099B-E982-CFAA-4862F3ED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1)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接受福音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0CC03-ED2D-1805-3C01-2140143D4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64" y="1200383"/>
            <a:ext cx="10990729" cy="5514182"/>
          </a:xfrm>
        </p:spPr>
        <p:txBody>
          <a:bodyPr>
            <a:normAutofit lnSpcReduction="10000"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《聖經》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有告訴我們，什麼是</a:t>
            </a: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《福音》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林前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15:3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第一、就是基督照聖經所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、為我們的罪死了．而且埋葬了．又照聖經所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、第三天復活了． 並且顯給磯法看．然後顯給十二使徒看． 後來一時顯給五百多弟兄看、其中一大半到如今還在、卻也有已經睡了的． 以後顯給雅各看．再顯給眾使徒看． 末了也顯給我看。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相信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從死裏復活的重要性。就好像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亞伯拉罕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，相信自己，不能生育的身體，能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夠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復活一樣。 所以，第一點，我們要知道，自己相信的是什麼。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4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BF5C-9C2F-4799-359D-1DBB8BCC1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2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2)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轉回歸向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13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4C217-63D4-A6B7-0D28-8DF586F5E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06" y="1410447"/>
            <a:ext cx="10618694" cy="5354918"/>
          </a:xfrm>
        </p:spPr>
        <p:txBody>
          <a:bodyPr>
            <a:normAutofit fontScale="92500" lnSpcReduction="10000"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信靠是轉過身來，把我們的生命交在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的手裏。願意以我們的生命來相信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。完全投入，信靠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</a:t>
            </a:r>
            <a:endParaRPr lang="en-US" sz="18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彼前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2:25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信靠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好像迷路的羊．願意轉回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將靈魂歸給</a:t>
            </a:r>
            <a:r>
              <a:rPr lang="zh-TW" altLang="en-US" sz="3200" dirty="0"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好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牧人</a:t>
            </a:r>
            <a:r>
              <a:rPr lang="zh-TW" altLang="en-US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耶穌基督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endParaRPr lang="en-US" sz="18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帖前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1:9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一個信靠的人，是離開偶像，歸向神的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人。</a:t>
            </a:r>
            <a:endParaRPr lang="en-US" sz="18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alt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徒</a:t>
            </a: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15:19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第一次的大公會議，在</a:t>
            </a: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耶路撒冷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舉行，</a:t>
            </a: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雅各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不可難為那歸服　神的外邦人．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不是要加上任何的行為，而是轉回，歸向神</a:t>
            </a:r>
            <a:r>
              <a:rPr lang="zh-TW" sz="28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endParaRPr lang="en-US" sz="16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08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3574-B6F5-C7B2-FAA4-8A1FB1F33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11" y="125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3)</a:t>
            </a:r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同化真理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1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67A3-A769-E90E-1F57-22706697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82" y="1237129"/>
            <a:ext cx="11295530" cy="5620871"/>
          </a:xfrm>
        </p:spPr>
        <p:txBody>
          <a:bodyPr>
            <a:norm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福音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就是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真理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，我不想用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行出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，我用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同化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。不同的地方在那裡？ 行出可以是做作，好像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法利賽人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。但如果你是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同化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你所信的，就會在你生命中，流露出來，不是做作。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約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8:31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耶穌對信他的猶太人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、你們若常常遵守我的道、就真是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我的門徒。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林後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5:7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因我們行事為人、是憑著信心、不是憑著眼見。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剛才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，到末世，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耶穌基督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會和一些人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我從來不認識你們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。是什麼人？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太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7:21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凡稱呼我主阿、主阿的人、不能都進天國．惟獨遵行我天父旨意的人、才能進去。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9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1CE7-C9E2-9D90-BE7C-5CCDB72B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64" y="184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4)</a:t>
            </a:r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恆久盼望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1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8154A-B285-D6F7-9F4D-51FACFD7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529" y="1386542"/>
            <a:ext cx="10833847" cy="5172635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來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11:1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信就是所望之事的實底、是未見之事的確據。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真正的信心不是一時間的事，而是我們將整個今生和永恆的生命都交給神。是一個永遠的承諾。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有很多人知道所信的是什麼，相信他們所信的</a:t>
            </a:r>
            <a:r>
              <a:rPr lang="zh-TW" altLang="en-US" dirty="0"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。他們亦曾經轉回歸向神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，甚至</a:t>
            </a:r>
            <a:r>
              <a:rPr lang="zh-TW" alt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在短時間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活出所信的，但事後，當情形有好轉，他們就離開神。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5:4-5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忍耐生老練，老練生盼望，盼望不至於落空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有盼望的人，將不會落空。</a:t>
            </a:r>
            <a:endParaRPr lang="en-US" sz="4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1542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95F10-25CC-727B-5105-C237BF3C5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BF06-87CB-A081-C699-9C017F97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什麼是真正</a:t>
            </a:r>
            <a:r>
              <a:rPr lang="zh-TW" alt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的信心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9D5D-1607-AE4B-FE99-01282039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588" y="2037976"/>
            <a:ext cx="6269317" cy="4712447"/>
          </a:xfrm>
        </p:spPr>
        <p:txBody>
          <a:bodyPr>
            <a:normAutofit/>
          </a:bodyPr>
          <a:lstStyle/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絕望中的信心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是堅固的信心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3600" dirty="0">
              <a:solidFill>
                <a:srgbClr val="C00000"/>
              </a:solidFill>
              <a:effectLst/>
              <a:latin typeface="MS Gothic" panose="020B0609070205080204" pitchFamily="49" charset="-128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榮耀神的信心</a:t>
            </a:r>
            <a:r>
              <a:rPr lang="en-US" altLang="zh-TW" sz="3600" dirty="0">
                <a:solidFill>
                  <a:srgbClr val="C00000"/>
                </a:solidFill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3600" dirty="0">
              <a:solidFill>
                <a:srgbClr val="C0000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altLang="zh-TW" sz="3200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9862-B098-CEDB-ADC6-6E5D23FD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1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1)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絕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望中的信心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 </a:t>
            </a:r>
            <a:endParaRPr lang="en-US" sz="13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6D47-AA8C-A55D-699D-8D463892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4" y="1325563"/>
            <a:ext cx="10594788" cy="5247342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4:18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他在無可指望的時候、因信仍有指望、就得以作多國的父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當從人的角度，是毫無指望的時候，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仍然相信神給他的應許。為何沒有指望？ 因為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已經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99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歲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和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撒拉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已經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90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歲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.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無生育的機能，希望。有人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，人的盡頭，就是神的開始。</a:t>
            </a:r>
            <a:endParaRPr lang="en-US" altLang="zh-TW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S Gothic" panose="020B0609070205080204" pitchFamily="49" charset="-128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altLang="zh-TW" sz="14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S Gothic" panose="020B0609070205080204" pitchFamily="49" charset="-128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altLang="zh-TW" sz="28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4:19b </a:t>
            </a:r>
            <a:r>
              <a:rPr lang="zh-TW" sz="28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想到自己的身體如同已死、撒拉的生育已經斷</a:t>
            </a:r>
            <a:r>
              <a:rPr lang="zh-TW" sz="28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絕</a:t>
            </a:r>
            <a:endParaRPr lang="en-US" sz="28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8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想到</a:t>
            </a:r>
            <a:r>
              <a:rPr lang="en-US" sz="28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katanoeō</a:t>
            </a:r>
            <a:r>
              <a:rPr lang="en-US" sz="28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zh-TW" sz="28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的意思是將注意力放在這件事上。他想到了自己的</a:t>
            </a:r>
            <a:r>
              <a:rPr lang="zh-TW" sz="28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身體</a:t>
            </a:r>
            <a:r>
              <a:rPr lang="zh-TW" sz="2800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在生植的功能上</a:t>
            </a:r>
            <a:r>
              <a:rPr lang="zh-TW" sz="28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已經死了。</a:t>
            </a:r>
            <a:r>
              <a:rPr lang="zh-TW" sz="28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希臘的文法</a:t>
            </a:r>
            <a:r>
              <a:rPr lang="zh-TW" sz="28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，意味著他這是他永遠狀態，他不能生育，不能靠自己。但他沒有放棄。</a:t>
            </a:r>
            <a:endParaRPr lang="en-US" sz="28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altLang="zh-TW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466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A4F3-9A23-5BD3-3611-9816F197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87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盼望和信心</a:t>
            </a:r>
            <a:endParaRPr lang="en-US" sz="60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B5442-407A-7CE2-1203-A5410D1D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529" y="1661459"/>
            <a:ext cx="10887636" cy="5196540"/>
          </a:xfrm>
        </p:spPr>
        <p:txBody>
          <a:bodyPr>
            <a:norm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有人可能會問，盼望和信心有什麼分別？  盼望是渴望某件事會發生。信心是相信某件事會發生。所以，盼望只是事情會發生的願望，信心呢？ 是相信事情會發生。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因為神已經將應許，給了</a:t>
            </a: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他將會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成為多國之父，</a:t>
            </a: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應許就實現了。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C0000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0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AC30-407B-A4A4-6C2F-529CE1E9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2)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有堅固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的信心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 </a:t>
            </a:r>
            <a:endParaRPr lang="en-US" sz="13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C3585-9C71-7CF3-C2F2-BD6839879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9435"/>
            <a:ext cx="10515600" cy="5450541"/>
          </a:xfrm>
        </p:spPr>
        <p:txBody>
          <a:bodyPr>
            <a:normAutofit fontScale="92500" lnSpcReduction="20000"/>
          </a:bodyPr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4:19c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他的信心還是不軟弱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．</a:t>
            </a: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4:20c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心裏得堅固</a:t>
            </a: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但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的信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心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堅強。當神給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他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有兒子的應許，是當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en-US" sz="3200" dirty="0"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75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歲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的時候。他等了</a:t>
            </a:r>
            <a:r>
              <a:rPr lang="en-US" sz="3200" dirty="0"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MS Gothic" panose="020B0609070205080204" pitchFamily="49" charset="-128"/>
              </a:rPr>
              <a:t>25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年。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要有堅固的信心</a:t>
            </a:r>
            <a:r>
              <a:rPr lang="en-US" sz="3200" dirty="0"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, 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不是一件容易的事。</a:t>
            </a:r>
            <a:endParaRPr lang="en-US" altLang="zh-TW" sz="3200" dirty="0">
              <a:effectLst/>
              <a:latin typeface="Calibri" panose="020F050202020403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4:20b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總沒有因不信、心裏起疑惑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疑惑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這字的</a:t>
            </a: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希臘原文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是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,</a:t>
            </a:r>
            <a:r>
              <a:rPr lang="en-US" sz="3200" dirty="0" err="1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krino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的意思是，分辨，辨別，判斷。當一個人，要作出判斷，但他不能確定，就會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疑惑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。通常是在兩件事之間要作出判斷。所以很多時會在，兩者之間不知取捨，就會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產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生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疑惑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詩 </a:t>
            </a:r>
            <a:r>
              <a:rPr lang="en-US" alt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57:7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神阿、我心堅定、我心堅定．我要唱詩、我要歌頌。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0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4562-E4EC-D192-20EF-46F5DEAA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53" y="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5B4DD-A27D-448A-ED45-41B06FC9E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529" y="1437154"/>
            <a:ext cx="10863730" cy="5340164"/>
          </a:xfrm>
        </p:spPr>
        <p:txBody>
          <a:bodyPr>
            <a:norm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相信的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,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是一位可以使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死人復活使無變為有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的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神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。這就是他，能夠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堅定他信心的原故。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因為他相信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神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能做兩件事。</a:t>
            </a:r>
            <a:endParaRPr lang="en-US" altLang="zh-TW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icrosoft JhengHei" panose="020B0604030504040204" pitchFamily="34" charset="-12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1)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有創造的能力，能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使無變為有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，</a:t>
            </a:r>
            <a:endParaRPr lang="en-US" altLang="zh-TW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icrosoft JhengHei" panose="020B0604030504040204" pitchFamily="34" charset="-12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2)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他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有復興的能力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能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使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死人復活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當你相信這樣的一位神，你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就能夠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有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堅定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的信心。沒有的，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可以創造，失去了的，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可以使復原，回轉。給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很大的信心。所以，當他自己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99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歲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，撒拉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90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歲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，還沒有兒子，他相信神會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使無變為有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。當神叫他獻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以撒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，他相信，就算他殺死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以撒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，神都能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使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死人復活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(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來</a:t>
            </a:r>
            <a:r>
              <a:rPr lang="en-US" alt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11:19)</a:t>
            </a:r>
            <a:r>
              <a:rPr lang="zh-TW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。</a:t>
            </a:r>
            <a:endParaRPr lang="en-US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6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88A7-2942-BFE5-BB59-ACC3D6D72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DDF01E-4122-9DB4-1FD4-775D143F48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301361"/>
              </p:ext>
            </p:extLst>
          </p:nvPr>
        </p:nvGraphicFramePr>
        <p:xfrm>
          <a:off x="0" y="2"/>
          <a:ext cx="12138211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318">
                  <a:extLst>
                    <a:ext uri="{9D8B030D-6E8A-4147-A177-3AD203B41FA5}">
                      <a16:colId xmlns:a16="http://schemas.microsoft.com/office/drawing/2014/main" val="2620780628"/>
                    </a:ext>
                  </a:extLst>
                </a:gridCol>
                <a:gridCol w="4506258">
                  <a:extLst>
                    <a:ext uri="{9D8B030D-6E8A-4147-A177-3AD203B41FA5}">
                      <a16:colId xmlns:a16="http://schemas.microsoft.com/office/drawing/2014/main" val="969637840"/>
                    </a:ext>
                  </a:extLst>
                </a:gridCol>
                <a:gridCol w="6950635">
                  <a:extLst>
                    <a:ext uri="{9D8B030D-6E8A-4147-A177-3AD203B41FA5}">
                      <a16:colId xmlns:a16="http://schemas.microsoft.com/office/drawing/2014/main" val="235120398"/>
                    </a:ext>
                  </a:extLst>
                </a:gridCol>
              </a:tblGrid>
              <a:tr h="64832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kern="1200" dirty="0">
                          <a:solidFill>
                            <a:schemeClr val="lt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惡</a:t>
                      </a:r>
                      <a:r>
                        <a:rPr lang="zh-TW" altLang="en-US" sz="3600" kern="1200" dirty="0">
                          <a:solidFill>
                            <a:schemeClr val="bg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事</a:t>
                      </a:r>
                      <a:endParaRPr lang="en-US" sz="3600" dirty="0">
                        <a:solidFill>
                          <a:schemeClr val="bg1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kern="1200" dirty="0">
                          <a:solidFill>
                            <a:schemeClr val="lt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善</a:t>
                      </a:r>
                      <a:r>
                        <a:rPr lang="zh-TW" altLang="en-US" sz="3600" kern="1200" dirty="0">
                          <a:solidFill>
                            <a:schemeClr val="bg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事</a:t>
                      </a:r>
                      <a:endParaRPr lang="en-US" sz="3600" dirty="0"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14184"/>
                  </a:ext>
                </a:extLst>
              </a:tr>
              <a:tr h="28445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壞</a:t>
                      </a:r>
                      <a:endParaRPr lang="en-US" sz="3600" dirty="0">
                        <a:solidFill>
                          <a:srgbClr val="C00000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壞的惡事 </a:t>
                      </a:r>
                      <a:r>
                        <a:rPr lang="en-US" altLang="zh-TW" sz="32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弗</a:t>
                      </a:r>
                      <a:r>
                        <a:rPr lang="en-US" sz="32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 2:3 </a:t>
                      </a:r>
                      <a:r>
                        <a:rPr lang="zh-TW" altLang="en-US" sz="3200" kern="1200" dirty="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他們放縱肉體的私慾、隨著肉體和心中所喜好的去行、本為可怒之子、和別人一樣．</a:t>
                      </a:r>
                      <a:endParaRPr lang="en-US" sz="3200" kern="1200" dirty="0">
                        <a:solidFill>
                          <a:srgbClr val="0070C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壞的善事 </a:t>
                      </a:r>
                      <a:r>
                        <a:rPr lang="en-US" altLang="zh-TW" sz="28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– </a:t>
                      </a:r>
                    </a:p>
                    <a:p>
                      <a:pPr algn="l"/>
                      <a:r>
                        <a:rPr lang="zh-TW" altLang="en-US" sz="28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太</a:t>
                      </a:r>
                      <a:r>
                        <a:rPr lang="en-US" sz="28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 23:27-28 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你們這假冒為善的文士和法利賽人有禍了．因為你們好像粉飾的墳墓、外面好看、裏面卻裝滿了死人的骨頭、和一切的污穢。 你們也是如此、在人前、外面顯出公義來、裏面卻裝滿了假善和不法的事</a:t>
                      </a:r>
                      <a:endParaRPr lang="en-US" sz="4400" dirty="0">
                        <a:solidFill>
                          <a:srgbClr val="0070C0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712623"/>
                  </a:ext>
                </a:extLst>
              </a:tr>
              <a:tr h="33651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好</a:t>
                      </a:r>
                      <a:endParaRPr lang="en-US" sz="3600" dirty="0">
                        <a:solidFill>
                          <a:srgbClr val="C00000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好的惡事 </a:t>
                      </a:r>
                      <a:r>
                        <a:rPr lang="en-US" altLang="zh-TW" sz="32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– </a:t>
                      </a:r>
                    </a:p>
                    <a:p>
                      <a:pPr algn="l"/>
                      <a:r>
                        <a:rPr lang="zh-TW" altLang="en-US" sz="3200" dirty="0">
                          <a:solidFill>
                            <a:srgbClr val="C00000"/>
                          </a:solidFill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創 </a:t>
                      </a:r>
                      <a:r>
                        <a:rPr lang="en-US" altLang="zh-TW" sz="3200" dirty="0">
                          <a:solidFill>
                            <a:srgbClr val="C00000"/>
                          </a:solidFill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50:20 </a:t>
                      </a:r>
                      <a:r>
                        <a:rPr lang="zh-TW" altLang="en-US" sz="3200" kern="1200" dirty="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從前你們的意思是要害我、但　神的意思原是好的、要保全許多人的性命、成就今日的光景． </a:t>
                      </a:r>
                      <a:endParaRPr lang="en-US" sz="3200" dirty="0">
                        <a:solidFill>
                          <a:srgbClr val="0070C0"/>
                        </a:solidFill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好的善事 </a:t>
                      </a: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– </a:t>
                      </a:r>
                      <a:r>
                        <a:rPr lang="zh-TW" altLang="en-US" sz="30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沒有人能靠自己做到</a:t>
                      </a:r>
                      <a:r>
                        <a:rPr lang="en-US" altLang="zh-TW" sz="3000" kern="1200" dirty="0">
                          <a:solidFill>
                            <a:schemeClr val="dk1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!</a:t>
                      </a:r>
                    </a:p>
                    <a:p>
                      <a:r>
                        <a:rPr lang="zh-TW" altLang="en-US" sz="30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羅 </a:t>
                      </a:r>
                      <a:r>
                        <a:rPr lang="en-US" sz="30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3:12 </a:t>
                      </a:r>
                      <a:r>
                        <a:rPr lang="zh-TW" altLang="en-US" sz="3000" kern="1200" dirty="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保羅說．都是偏離正路、一同變為無用．沒有行善的、連一個也沒有。</a:t>
                      </a:r>
                      <a:endParaRPr lang="en-US" sz="3000" kern="1200" dirty="0">
                        <a:solidFill>
                          <a:srgbClr val="0070C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  <a:cs typeface="+mn-cs"/>
                      </a:endParaRPr>
                    </a:p>
                    <a:p>
                      <a:r>
                        <a:rPr lang="zh-TW" altLang="en-US" sz="30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羅 </a:t>
                      </a:r>
                      <a:r>
                        <a:rPr lang="en-US" sz="30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3:20 </a:t>
                      </a:r>
                      <a:r>
                        <a:rPr lang="zh-TW" altLang="en-US" sz="3000" kern="1200" dirty="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凡有血氣的沒有一個、因行律法、能在　神面前稱義。</a:t>
                      </a:r>
                      <a:endParaRPr lang="en-US" sz="3000" kern="1200" dirty="0">
                        <a:solidFill>
                          <a:srgbClr val="0070C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  <a:cs typeface="+mn-cs"/>
                      </a:endParaRPr>
                    </a:p>
                    <a:p>
                      <a:r>
                        <a:rPr lang="zh-TW" altLang="en-US" sz="30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賽</a:t>
                      </a:r>
                      <a:r>
                        <a:rPr lang="en-US" sz="3000" kern="1200" dirty="0">
                          <a:solidFill>
                            <a:srgbClr val="C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 64:6 </a:t>
                      </a:r>
                      <a:r>
                        <a:rPr lang="zh-TW" altLang="en-US" sz="3000" kern="1200" dirty="0">
                          <a:solidFill>
                            <a:srgbClr val="0070C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  <a:cs typeface="+mn-cs"/>
                        </a:rPr>
                        <a:t>我們都像不潔淨的人、所有的義都像污穢的衣服。</a:t>
                      </a:r>
                      <a:endParaRPr lang="en-US" sz="3000" kern="1200" dirty="0">
                        <a:solidFill>
                          <a:srgbClr val="0070C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36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968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AB8E4-2FDB-21C6-629B-1DE134AB3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94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不完</a:t>
            </a:r>
            <a:r>
              <a:rPr lang="zh-TW" altLang="en-US" sz="6000" dirty="0">
                <a:solidFill>
                  <a:srgbClr val="C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美的信心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DFB3A-90DC-D047-ABA1-521F7B61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59" y="1825625"/>
            <a:ext cx="10515600" cy="4351338"/>
          </a:xfrm>
        </p:spPr>
        <p:txBody>
          <a:bodyPr>
            <a:norm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有人可能會問，如果這樣叫做得救的信心，有誰做得到？  但我們要記得，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的信心不是完美的。他亦有很多軟弱。我們都講過，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信心的軟弱。借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夏甲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生子。</a:t>
            </a:r>
            <a:endParaRPr lang="en-US" altLang="zh-TW" sz="3200" dirty="0">
              <a:effectLst/>
              <a:latin typeface="Calibri" panose="020F050202020403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當神在</a:t>
            </a: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創</a:t>
            </a:r>
            <a:r>
              <a:rPr lang="en-US" alt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17 </a:t>
            </a: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章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應許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和</a:t>
            </a:r>
            <a:r>
              <a:rPr lang="zh-TW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撒拉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，有兒子，</a:t>
            </a: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創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17:19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亞伯拉罕就俯伏在地喜笑、心裏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、一百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歲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的人、還能得孩子麼．撒拉已經九十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歲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了、還能生養麼。</a:t>
            </a: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1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D94B-9069-118A-A09D-25099CA8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1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不疑惑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的信心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?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E9ADB-7E75-5A6F-07E0-D8069654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59" y="1213224"/>
            <a:ext cx="10606741" cy="5360894"/>
          </a:xfrm>
        </p:spPr>
        <p:txBody>
          <a:bodyPr>
            <a:normAutofit lnSpcReduction="10000"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為什麼</a:t>
            </a: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聖經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還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他有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不疑惑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的信心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?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任何得救的信心，都有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疑惑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。信還是不信，難以取捨。但最重要的，是你最後作出決定的時候，你願意選擇去相信。</a:t>
            </a:r>
            <a:endParaRPr lang="en-US" altLang="zh-TW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S Gothic" panose="020B0609070205080204" pitchFamily="49" charset="-128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亞伯拉罕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的例子，給了我們很大的安慰，就算信心之父，都有軟弱的時候。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1:2-4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我的弟兄們、你們落在百般試煉中、都要以為大喜樂． 因為知道你們的</a:t>
            </a:r>
            <a:r>
              <a:rPr lang="zh-TW" sz="3200" u="sng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信心經過試驗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、就生忍耐。 但忍耐也當成功、</a:t>
            </a:r>
            <a:r>
              <a:rPr lang="zh-TW" sz="3200" u="sng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使你們成全完備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、毫無缺欠。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信心經過試驗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完備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51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0C3D7-D53D-7A19-3D27-6A3B1A73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3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)</a:t>
            </a:r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榮耀神</a:t>
            </a:r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的信心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1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71AC-F63A-0FBC-11FD-1D0CF210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9" y="1284941"/>
            <a:ext cx="11044518" cy="5573058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4:20c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將榮耀歸給　神。</a:t>
            </a: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當神給你一個應許，如果你相信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的話，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就會得到榮耀。這正是</a:t>
            </a: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約一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MS Gothic" panose="020B0609070205080204" pitchFamily="49" charset="-128"/>
              </a:rPr>
              <a:t>5:10 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所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的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不信　神的、就是將　神當作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謊的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。當我們不相信神</a:t>
            </a:r>
            <a:r>
              <a:rPr lang="en-US" sz="3200" dirty="0"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MS Gothic" panose="020B0609070205080204" pitchFamily="49" charset="-128"/>
              </a:rPr>
              <a:t>, 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就會使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成為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謊的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，這樣榮耀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嗎？ 當然不會，因為他是真理之神，他不能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謊。</a:t>
            </a:r>
            <a:endParaRPr lang="en-US" altLang="zh-TW" sz="3200" dirty="0">
              <a:effectLst/>
              <a:latin typeface="Calibri" panose="020F0502020204030204" pitchFamily="34" charset="0"/>
              <a:ea typeface="MS Gothic" panose="020B0609070205080204" pitchFamily="49" charset="-128"/>
              <a:cs typeface="MS Gothic" panose="020B0609070205080204" pitchFamily="49" charset="-128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所以，當我們相信神，我們就會榮耀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MS Gothic" panose="020B0609070205080204" pitchFamily="49" charset="-128"/>
              </a:rPr>
              <a:t>。</a:t>
            </a:r>
            <a:endParaRPr lang="en-US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8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88CB0-6DF0-D725-367D-E285CDCB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88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信心只是張開的手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7FF1F-4641-68FB-7778-2C559EB6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4:21-22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且滿心相信、　神所應許的必能作成． 所以這就算為他的義。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我們能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夠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相信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不是我們的功勞，信心只是張開的手，來接受神的禮物。得救，不是因為你有受洗，有去教會，或者做了這麼多好事。是因為你相信神，藉著</a:t>
            </a: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的救贖，與神和好。藉著神的應許，得到永生。透過我們的相信，活出美好的見證。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9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8CE11-6C7D-0C87-13B1-C4BBF8032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8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這不單單是亞伯拉罕的故事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C7BE2-DD89-7D09-00C1-7087E51D1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918" y="1272989"/>
            <a:ext cx="10515600" cy="5333674"/>
          </a:xfrm>
        </p:spPr>
        <p:txBody>
          <a:bodyPr>
            <a:normAutofit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詩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78:5-8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因為他在雅各中立法度、在以色列中設律法、是他吩咐我們祖宗、要傳給子孫的．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使將要生的後代子孫、可以曉得．他們也要起來告訴他們的子孫．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好叫他們仰望　神、不忘記　神的作為．惟要守他的命令．不要像他們的祖宗、是頑梗悖逆居心不正之輩、向著　神心不誠實。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這些事的記載，是為了後人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羅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15:4</a:t>
            </a:r>
            <a:r>
              <a:rPr lang="en-US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從前所寫的聖經、都是為教訓我們寫的、叫我們因聖經所生的忍耐和安慰、可以得著盼望。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保羅</a:t>
            </a:r>
            <a:r>
              <a:rPr lang="zh-TW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告訴我們，所有這些發生的事情</a:t>
            </a:r>
            <a:r>
              <a:rPr lang="en-US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, </a:t>
            </a:r>
            <a:r>
              <a:rPr lang="zh-TW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都成為我們的例子。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亞伯拉罕</a:t>
            </a:r>
            <a:r>
              <a:rPr lang="zh-TW" dirty="0">
                <a:solidFill>
                  <a:srgbClr val="0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的故事，怎能成為我們的例子？</a:t>
            </a:r>
            <a:endParaRPr lang="en-US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8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2717-B2A4-ED1E-A1B1-98407AB9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信神使耶穌從死裏復活</a:t>
            </a:r>
            <a:endParaRPr lang="en-US" sz="60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8F5762-0E10-06D0-597D-195B509D3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羅</a:t>
            </a:r>
            <a:r>
              <a:rPr lang="en-US" altLang="zh-TW" sz="32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 4:24 </a:t>
            </a:r>
            <a:r>
              <a:rPr lang="zh-TW" sz="3200" i="0" u="none" strike="noStrike" kern="1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</a:rPr>
              <a:t>也是為我們將來得算為義之人寫的．就是我們這信　神使我們的主耶穌從死裏復活的人。</a:t>
            </a:r>
            <a:endParaRPr lang="en-US" altLang="zh-TW" sz="3200" i="0" u="none" strike="noStrike" kern="1200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0" marR="0" indent="0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i="0" u="none" strike="noStrike" kern="1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endParaRPr lang="en-US" sz="3200" i="0" u="none" strike="noStrike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0" marR="0" indent="0" algn="l" rtl="0" eaLnBrk="1" fontAlgn="ctr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羅</a:t>
            </a:r>
            <a:r>
              <a:rPr lang="en-US" altLang="zh-TW" sz="32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 4:25 </a:t>
            </a:r>
            <a:r>
              <a:rPr lang="zh-TW" sz="3200" i="0" u="none" strike="noStrike" kern="1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</a:rPr>
              <a:t>耶穌被交給人、是為我們的過犯、復活、是為叫我們稱義。〔或作耶穌是為我們的過犯交付了是為我們稱義復活了〕 </a:t>
            </a:r>
            <a:endParaRPr lang="en-US" sz="3200" i="0" u="none" strike="noStrike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6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B9B296-C47D-46B1-9B44-506812C1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結語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endParaRPr lang="en-US" sz="6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7D4148-6036-A4D4-B16C-B2797F51A168}"/>
              </a:ext>
            </a:extLst>
          </p:cNvPr>
          <p:cNvSpPr txBox="1">
            <a:spLocks/>
          </p:cNvSpPr>
          <p:nvPr/>
        </p:nvSpPr>
        <p:spPr>
          <a:xfrm>
            <a:off x="884518" y="1093694"/>
            <a:ext cx="10469282" cy="57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altLang="zh-TW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James </a:t>
            </a:r>
            <a:r>
              <a:rPr lang="en-US" altLang="zh-TW" sz="4100" dirty="0" err="1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Boice</a:t>
            </a:r>
            <a:r>
              <a:rPr lang="en-US" altLang="zh-TW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zh-TW" altLang="en-US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說對很多人來說</a:t>
            </a:r>
            <a:r>
              <a:rPr lang="en-US" altLang="zh-TW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zh-TW" altLang="en-US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信心就好像一條捲在一起的繩</a:t>
            </a:r>
            <a:r>
              <a:rPr lang="en-US" altLang="zh-TW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. </a:t>
            </a:r>
            <a:r>
              <a:rPr lang="zh-TW" altLang="en-US" sz="4100" dirty="0">
                <a:solidFill>
                  <a:srgbClr val="00B05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有一天他們會把它拋上天上，然後爬進天堂。但真正得救的信心，是好像一條從天上降下來的繩索，是要維繫在某些東西上面，這些就是：</a:t>
            </a:r>
            <a:endParaRPr lang="en-US" altLang="zh-TW" sz="4100" dirty="0">
              <a:solidFill>
                <a:srgbClr val="00B050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41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接受福音</a:t>
            </a:r>
            <a:r>
              <a:rPr lang="en-US" sz="41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41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41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轉回歸向</a:t>
            </a:r>
            <a:r>
              <a:rPr lang="en-US" sz="41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41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41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同化真理</a:t>
            </a:r>
            <a:r>
              <a:rPr lang="en-US" sz="41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4100" dirty="0">
                <a:solidFill>
                  <a:srgbClr val="C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恆久盼望</a:t>
            </a:r>
            <a:r>
              <a:rPr lang="en-US" sz="4100" dirty="0">
                <a:solidFill>
                  <a:srgbClr val="C00000"/>
                </a:solidFill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41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altLang="zh-TW" sz="3200" dirty="0">
              <a:solidFill>
                <a:srgbClr val="0070C0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0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BED5-A590-E8A5-2E3D-AD6F81AF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8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你的信心是否真實？</a:t>
            </a:r>
            <a:endParaRPr lang="en-US" sz="54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D15EED-971D-0BDE-60AD-90ABCFCB9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514350" marR="0" lvl="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絕望中的信心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marR="0" lvl="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是堅固的信心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36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514350" marR="0" lvl="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</a:t>
            </a: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自靠的信心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不疑惑的信心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</a:p>
          <a:p>
            <a:pPr marL="514350" indent="-514350" algn="ctr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alt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榮耀神的信心</a:t>
            </a:r>
            <a:r>
              <a:rPr lang="en-US" altLang="zh-TW" sz="3600" dirty="0">
                <a:solidFill>
                  <a:srgbClr val="C00000"/>
                </a:solidFill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3600" dirty="0">
              <a:solidFill>
                <a:srgbClr val="C0000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altLang="zh-TW" sz="3200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0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2002-DCDF-90B3-83F9-E674E81B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E2C7-5487-129A-E357-B9C16BB01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in a white dress standing on a path in a field&#10;&#10;Description automatically generated">
            <a:extLst>
              <a:ext uri="{FF2B5EF4-FFF2-40B4-BE49-F238E27FC236}">
                <a16:creationId xmlns:a16="http://schemas.microsoft.com/office/drawing/2014/main" id="{BA4F6C38-72C5-37E6-69FF-2B58335C0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88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DB17-E71B-8BE5-E897-8B381458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ith a long beard and blue turban&#10;&#10;Description automatically generated">
            <a:extLst>
              <a:ext uri="{FF2B5EF4-FFF2-40B4-BE49-F238E27FC236}">
                <a16:creationId xmlns:a16="http://schemas.microsoft.com/office/drawing/2014/main" id="{4E6B45FD-681C-7970-4B33-41DC205D4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20" y="0"/>
            <a:ext cx="1223111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176F0-73B8-EE93-70EE-48BBE070CA28}"/>
              </a:ext>
            </a:extLst>
          </p:cNvPr>
          <p:cNvSpPr txBox="1"/>
          <p:nvPr/>
        </p:nvSpPr>
        <p:spPr>
          <a:xfrm>
            <a:off x="431800" y="431800"/>
            <a:ext cx="54165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zh-TW" altLang="en-US" sz="4800" dirty="0">
                <a:solidFill>
                  <a:schemeClr val="bg1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撒母耳傳系列</a:t>
            </a:r>
            <a:endParaRPr lang="en-US" altLang="zh-TW" sz="4800" dirty="0">
              <a:solidFill>
                <a:schemeClr val="bg1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TW" sz="3200" dirty="0">
                <a:solidFill>
                  <a:schemeClr val="bg1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主啊！我在這裏！</a:t>
            </a:r>
            <a:r>
              <a:rPr lang="en-US" sz="3200" dirty="0">
                <a:solidFill>
                  <a:schemeClr val="bg1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zh-TW" sz="3200" dirty="0">
                <a:solidFill>
                  <a:schemeClr val="bg1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請說，僕人敬聽！</a:t>
            </a:r>
            <a:endParaRPr lang="en-US" altLang="en-US" sz="199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4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878E-E300-0167-9673-63839E91A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神稱罪人為義！</a:t>
            </a:r>
            <a:endParaRPr lang="en-US" sz="13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EDE8C-39DE-8D40-D5C8-A1B778DE9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53" y="1069788"/>
            <a:ext cx="10924988" cy="5707530"/>
          </a:xfrm>
        </p:spPr>
        <p:txBody>
          <a:bodyPr>
            <a:normAutofit fontScale="62500" lnSpcReduction="20000"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45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保羅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在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4:5 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了一句驚人的話：神稱罪人為義！</a:t>
            </a:r>
            <a:endParaRPr lang="en-US" sz="45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律法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：</a:t>
            </a:r>
            <a:r>
              <a:rPr lang="zh-TW" sz="45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我必不以惡人為義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(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出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23:7)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舊約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法官奉命</a:t>
            </a:r>
            <a:r>
              <a:rPr lang="zh-TW" sz="45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要定義人有理，定惡人有罪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申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25:1)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r>
              <a:rPr lang="zh-TW" sz="45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所羅門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奉獻聖殿時，求神</a:t>
            </a:r>
            <a:r>
              <a:rPr lang="zh-TW" sz="45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定惡人有罪、照他所行的報應在他頭上．定義人有理、照他的義賞賜他！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王上</a:t>
            </a:r>
            <a:r>
              <a:rPr lang="en-US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8:31-32)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zh-TW" sz="45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但神稱罪人為義——因為沒有義人！他將我們的罪歸於</a:t>
            </a:r>
            <a:r>
              <a:rPr lang="zh-TW" sz="45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基督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，好將</a:t>
            </a:r>
            <a:r>
              <a:rPr lang="zh-TW" sz="45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基督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的義歸於我們。</a:t>
            </a:r>
            <a:endParaRPr lang="en-US" altLang="zh-TW" sz="45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這就是</a:t>
            </a:r>
            <a:r>
              <a:rPr lang="zh-TW" sz="45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在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登山寶訓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</a:t>
            </a:r>
            <a:r>
              <a:rPr lang="zh-TW" sz="45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八福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中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，當你來到神面前時，你帶著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虛心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、哀慟和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溫柔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的心，饑渴慕義</a:t>
            </a:r>
            <a:r>
              <a:rPr lang="en-US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向神呼求，因為你知道自己沒有公義；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我們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是憑著信心擁抱</a:t>
            </a:r>
            <a:r>
              <a:rPr lang="zh-TW" sz="45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所做的工作，而不是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我們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所做的任何工作。因為，救恩</a:t>
            </a:r>
            <a:r>
              <a:rPr lang="zh-TW" sz="45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來自恩典。</a:t>
            </a:r>
            <a:endParaRPr lang="en-US" sz="45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63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DE1E-722C-1AA1-98FD-101C5A99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stone building with arches with Colosseum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BA14FDD-A2AD-EAE0-2894-8316F8174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E9578-60FD-832F-9027-3707051266A5}"/>
              </a:ext>
            </a:extLst>
          </p:cNvPr>
          <p:cNvSpPr txBox="1"/>
          <p:nvPr/>
        </p:nvSpPr>
        <p:spPr>
          <a:xfrm>
            <a:off x="5418946" y="479685"/>
            <a:ext cx="6430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羅馬書系列 </a:t>
            </a:r>
            <a:r>
              <a:rPr lang="en-US" altLang="zh-TW" sz="4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- 5</a:t>
            </a:r>
            <a:r>
              <a:rPr lang="zh-TW" altLang="en-US" sz="4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至</a:t>
            </a:r>
            <a:r>
              <a:rPr lang="en-US" altLang="zh-TW" sz="4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8</a:t>
            </a:r>
            <a:r>
              <a:rPr lang="zh-TW" altLang="en-US" sz="480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章</a:t>
            </a:r>
            <a:endParaRPr lang="en-US" sz="4800" dirty="0">
              <a:solidFill>
                <a:schemeClr val="bg1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9611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578D8397-56B4-0834-2E44-BBEAD3251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76201"/>
            <a:ext cx="7086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Other Sermons by 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袁惠鈞博士</a:t>
            </a:r>
            <a:br>
              <a:rPr kumimoji="0" lang="en-US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kumimoji="0" lang="en-US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(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Dr. Sidney Yuan)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C03E3BF-E534-810F-3EA5-78B24287E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12" y="1346216"/>
            <a:ext cx="11073653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6600" u="sng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點擊下面的鏈接聽道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他在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2"/>
              </a:rPr>
              <a:t>Youtube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的講道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他在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3"/>
              </a:rPr>
              <a:t>華人教會網絡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的講道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他的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4"/>
              </a:rPr>
              <a:t>其他講道和筆記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(His other Sermons &amp; Notes)</a:t>
            </a: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他的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Podcast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講道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5"/>
              </a:rPr>
              <a:t>Amazon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6"/>
              </a:rPr>
              <a:t>Apple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7"/>
              </a:rPr>
              <a:t>Audacy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8"/>
              </a:rPr>
              <a:t>Castbox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9"/>
              </a:rPr>
              <a:t>Listen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9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9"/>
              </a:rPr>
              <a:t>Notes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0"/>
              </a:rPr>
              <a:t>Podbay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1"/>
              </a:rPr>
              <a:t>Rephonic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)</a:t>
            </a: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你可以用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2"/>
              </a:rPr>
              <a:t>手機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2"/>
              </a:rPr>
              <a:t>App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來聽他的道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粵語堂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TAB)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和看他為你準備的筆記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(Notes)</a:t>
            </a: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3"/>
              </a:rPr>
              <a:t>講員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3"/>
              </a:rPr>
              <a:t>(Speaker)</a:t>
            </a: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301409" marR="0" lvl="0" indent="-301409" algn="l" defTabSz="32150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如果你喜歡他的講道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請你喜歡他的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4"/>
              </a:rPr>
              <a:t>Facebook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  <a:hlinkClick r:id="rId14"/>
              </a:rPr>
              <a:t>網頁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3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8F2F-D078-BD4B-BC3D-601D0648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大衛</a:t>
            </a:r>
            <a:r>
              <a:rPr lang="zh-TW" alt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的例子</a:t>
            </a:r>
            <a:endParaRPr lang="en-US" sz="60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FF97-78F1-1CB4-5766-6A4099A31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94" y="1470212"/>
            <a:ext cx="10666506" cy="5387787"/>
          </a:xfrm>
        </p:spPr>
        <p:txBody>
          <a:bodyPr>
            <a:norm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保羅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在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羅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4:6-8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，引用了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大衛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與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拔示巴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犯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了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姦淫後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所寫的懺悔詩篇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（詩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32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：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1-2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）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馬丁路德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叫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詩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32 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篇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和其他幾篇詩篇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(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詩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6, 38, 51, 102, 130, 143)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做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保羅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的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詩篇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endParaRPr lang="en-US" sz="1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大衛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在</a:t>
            </a: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詩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32:1-2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提出兩點很驚人的話：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1)</a:t>
            </a: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耶和華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不算我為有罪；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 2)</a:t>
            </a:r>
            <a:r>
              <a:rPr lang="en-US" sz="16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赦免其過、遮蓋其罪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。換句話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，神能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夠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不算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我們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為有罪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赦免我們的過犯，因為我們的罪被遮蓋。是誰遮蓋了我們的罪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?</a:t>
            </a:r>
            <a:endParaRPr lang="en-US" sz="1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林後 </a:t>
            </a:r>
            <a:r>
              <a:rPr lang="en-US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5:21 </a:t>
            </a:r>
            <a:r>
              <a:rPr lang="zh-TW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神使那無罪的、〔無罪原文作不知罪〕替我們成為罪．好叫我們在他裏面成為　神的義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。</a:t>
            </a:r>
            <a:endParaRPr lang="en-US" sz="1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不但用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的血</a:t>
            </a:r>
            <a:r>
              <a:rPr lang="en-US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遮蓋我們的罪，還將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的義，記在我們的帳上。</a:t>
            </a:r>
            <a:endParaRPr lang="en-US" sz="1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1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ED6C9-8B24-C5EB-0350-B81612E7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72F6-5A59-9A1E-CD8B-1E8164D5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sz="60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不能靠自己</a:t>
            </a:r>
            <a:r>
              <a:rPr lang="zh-TW" alt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的信心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6962-0FF7-E4FC-0EA2-C064D9694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565" y="1792941"/>
            <a:ext cx="6269317" cy="5065059"/>
          </a:xfrm>
        </p:spPr>
        <p:txBody>
          <a:bodyPr>
            <a:normAutofit/>
          </a:bodyPr>
          <a:lstStyle/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不能</a:t>
            </a:r>
            <a:r>
              <a:rPr lang="zh-TW" altLang="en-US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自救</a:t>
            </a: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的罪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</a:t>
            </a:r>
            <a:r>
              <a:rPr lang="zh-TW" sz="3600" dirty="0">
                <a:solidFill>
                  <a:srgbClr val="C00000"/>
                </a:solidFill>
                <a:effectLst/>
                <a:ea typeface="Microsoft JhengHei" panose="020B0604030504040204" pitchFamily="34" charset="-120"/>
                <a:cs typeface="Microsoft JhengHei" panose="020B0604030504040204" pitchFamily="34" charset="-120"/>
              </a:rPr>
              <a:t>夠</a:t>
            </a: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MS Gothic" panose="020B0609070205080204" pitchFamily="49" charset="-128"/>
              </a:rPr>
              <a:t>完美的義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3600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</a:t>
            </a: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Microsoft JhengHei" panose="020B0604030504040204" pitchFamily="34" charset="-120"/>
              </a:rPr>
              <a:t>廢掉</a:t>
            </a: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MS Gothic" panose="020B0609070205080204" pitchFamily="49" charset="-128"/>
              </a:rPr>
              <a:t>神的恩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zh-TW" sz="36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不奪神的榮耀</a:t>
            </a:r>
            <a:r>
              <a:rPr lang="en-US" sz="36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endParaRPr lang="en-US" sz="36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altLang="zh-TW" sz="3200" dirty="0">
              <a:solidFill>
                <a:srgbClr val="0070C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4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A023-2B49-C1FC-1C56-A585D227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1)</a:t>
            </a:r>
            <a:r>
              <a:rPr lang="zh-TW" sz="60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不能</a:t>
            </a:r>
            <a:r>
              <a:rPr lang="zh-TW" altLang="en-US" sz="60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自救</a:t>
            </a:r>
            <a:r>
              <a:rPr lang="zh-TW" sz="6000" dirty="0">
                <a:solidFill>
                  <a:srgbClr val="C00000"/>
                </a:solidFill>
                <a:effectLst/>
                <a:ea typeface="MS Gothic" panose="020B0609070205080204" pitchFamily="49" charset="-128"/>
                <a:cs typeface="Arial" panose="020B0604020202020204" pitchFamily="34" charset="0"/>
              </a:rPr>
              <a:t>的罪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1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420D-081E-82B6-38BB-05019593A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5" y="1042706"/>
            <a:ext cx="11367247" cy="5913906"/>
          </a:xfrm>
        </p:spPr>
        <p:txBody>
          <a:bodyPr>
            <a:no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因為你現在的好行為，不能為你以往的罪，來贖罪。你現在做好事，但不能彌補你以前犯的罪。</a:t>
            </a:r>
            <a:endParaRPr lang="en-US" sz="30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該 </a:t>
            </a:r>
            <a:r>
              <a:rPr lang="en-US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2:12 </a:t>
            </a:r>
            <a:r>
              <a:rPr 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若有人用衣襟兜聖肉、這衣襟挨著餅、或湯、或酒、或油、或別的食物、便算為聖麼．祭司</a:t>
            </a:r>
            <a:r>
              <a:rPr 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、不算為聖。</a:t>
            </a:r>
            <a:endParaRPr lang="en-US" sz="30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只有</a:t>
            </a:r>
            <a:r>
              <a:rPr lang="zh-TW" sz="30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，能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夠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赦免我們一切的罪</a:t>
            </a:r>
            <a:r>
              <a:rPr lang="en-US" alt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現在</a:t>
            </a:r>
            <a:r>
              <a:rPr lang="en-US" alt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過去</a:t>
            </a:r>
            <a:r>
              <a:rPr lang="en-US" alt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甚至將來的罪。</a:t>
            </a:r>
            <a:endParaRPr lang="en-US" altLang="zh-TW" sz="30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S Gothic" panose="020B0609070205080204" pitchFamily="49" charset="-128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2)</a:t>
            </a:r>
            <a:r>
              <a:rPr lang="zh-TW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</a:t>
            </a:r>
            <a:r>
              <a:rPr lang="zh-TW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夠</a:t>
            </a:r>
            <a:r>
              <a:rPr lang="zh-TW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完美的義</a:t>
            </a:r>
            <a:r>
              <a:rPr lang="en-US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 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我們講過，神的要求很高，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要求完美。我們不能達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到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的要求。</a:t>
            </a:r>
            <a:endParaRPr lang="en-US" sz="30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彼前 </a:t>
            </a:r>
            <a:r>
              <a:rPr lang="en-US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1:16 </a:t>
            </a:r>
            <a:r>
              <a:rPr 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因為經上記著</a:t>
            </a:r>
            <a:r>
              <a:rPr 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、『你們要聖潔、因為我是聖潔的。』</a:t>
            </a:r>
            <a:r>
              <a:rPr lang="en-US" altLang="zh-TW" sz="30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en-US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lang="zh-TW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利</a:t>
            </a:r>
            <a:r>
              <a:rPr lang="en-US" sz="3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 20:26)</a:t>
            </a:r>
            <a:endParaRPr lang="en-US" sz="30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只有</a:t>
            </a:r>
            <a:r>
              <a:rPr lang="zh-TW" sz="30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耶穌基督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是完美</a:t>
            </a:r>
            <a:r>
              <a:rPr lang="en-US" alt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</a:t>
            </a:r>
            <a:r>
              <a:rPr lang="zh-TW" sz="30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聖潔的祭。亦是唯一被神接受，赦罪的祭。</a:t>
            </a:r>
            <a:endParaRPr lang="en-US" sz="30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7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4D92-1A87-15B6-5CB1-35488AAB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3)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廢掉</a:t>
            </a:r>
            <a:r>
              <a:rPr lang="zh-TW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神的恩</a:t>
            </a:r>
            <a:r>
              <a:rPr lang="en-US" sz="60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</a:t>
            </a:r>
            <a:endParaRPr lang="en-US" sz="13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163F-4BAF-358E-E64B-8F1598C0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25" y="1189319"/>
            <a:ext cx="10913034" cy="5668681"/>
          </a:xfrm>
        </p:spPr>
        <p:txBody>
          <a:bodyPr>
            <a:normAutofit fontScale="92500" lnSpcReduction="10000"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加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2:21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我不廢掉　神的恩．義若是藉著律法得的、基督就是徒然死了。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所以，如果我們，能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夠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靠自己的行為得救，豈不是，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廢掉了神的恩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zh-TW" sz="3200" dirty="0">
                <a:solidFill>
                  <a:srgbClr val="00B05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基督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就是徒然死了？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4)</a:t>
            </a: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不奪神的榮耀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- 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如果你能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夠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救贖自己，你就搶奪了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神的榮耀。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賽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48:11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我為自己的緣故必行這事、我焉能使我的名被褻瀆、我必不將我的榮耀歸給假神。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神是忌邪的神，嫉妒的神，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祂絕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對不會，和任何人，分享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祂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的榮耀。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3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060C7-65CB-58D2-837E-C14F52B7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36" y="1343818"/>
            <a:ext cx="11267617" cy="5588888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弗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2:8-9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你們得救是本乎恩、也因著信、這並不是出於自己、乃是　神所賜的． 也不是出於行為、免得有人自誇。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</a:pPr>
            <a:r>
              <a:rPr lang="zh-TW" sz="3200" dirty="0"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所以信心不是行為。 如果信心不是行為，是什麼？  信心只是伸出來的手，來接受救恩。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雅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PMingLiU" panose="02020500000000000000" pitchFamily="18" charset="-120"/>
                <a:cs typeface="Arial" panose="020B0604020202020204" pitchFamily="34" charset="0"/>
              </a:rPr>
              <a:t>1:17 </a:t>
            </a:r>
            <a:r>
              <a:rPr lang="zh-TW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各樣美善的恩賜、和各樣全備的賞賜、都是從上頭來的．從眾光之父那裏降下來的．</a:t>
            </a:r>
            <a:endParaRPr lang="en-US" sz="1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C8DFF3-29E8-D442-E2E5-34D90CEE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白白</a:t>
            </a:r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被</a:t>
            </a:r>
            <a:r>
              <a:rPr lang="zh-TW" altLang="en-US" sz="6000" dirty="0">
                <a:solidFill>
                  <a:srgbClr val="C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稱義</a:t>
            </a:r>
            <a:r>
              <a:rPr lang="zh-TW" sz="6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的信心</a:t>
            </a:r>
            <a:endParaRPr lang="en-US" sz="60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70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27C0D-1879-3ABA-DF6F-EB17E0F58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012" y="1682190"/>
            <a:ext cx="10515600" cy="4351338"/>
          </a:xfrm>
        </p:spPr>
        <p:txBody>
          <a:bodyPr/>
          <a:lstStyle/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但每個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人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都會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自己</a:t>
            </a:r>
            <a:r>
              <a:rPr lang="zh-TW" altLang="en-US" sz="3200" dirty="0"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是相信的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。但不是每個，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自己相信的人</a:t>
            </a:r>
            <a:r>
              <a:rPr lang="en-US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都</a:t>
            </a:r>
            <a:r>
              <a:rPr lang="zh-TW" altLang="en-US" sz="3200" dirty="0"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是真心的</a:t>
            </a:r>
            <a:r>
              <a:rPr lang="zh-TW" sz="3200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。</a:t>
            </a:r>
            <a:endParaRPr lang="en-US" altLang="zh-TW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MS Gothic" panose="020B0609070205080204" pitchFamily="49" charset="-128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endParaRPr lang="en-US" altLang="zh-TW" sz="3200" dirty="0">
              <a:solidFill>
                <a:srgbClr val="C00000"/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太 </a:t>
            </a:r>
            <a:r>
              <a:rPr lang="en-US" sz="3200" dirty="0">
                <a:solidFill>
                  <a:srgbClr val="C0000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7:23 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我就明明的告訴他們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icrosoft JhengHei" panose="020B0604030504040204" pitchFamily="34" charset="-120"/>
              </a:rPr>
              <a:t>說</a:t>
            </a:r>
            <a:r>
              <a:rPr lang="zh-TW" sz="3200" dirty="0">
                <a:solidFill>
                  <a:srgbClr val="0070C0"/>
                </a:solidFill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S Gothic" panose="020B0609070205080204" pitchFamily="49" charset="-128"/>
              </a:rPr>
              <a:t>、我從來不認識你們、你們這些作惡的人、離開我去吧。</a:t>
            </a:r>
            <a:endParaRPr lang="en-US" sz="3200" dirty="0">
              <a:effectLst/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232A06-45D0-8C01-FB78-5D5A8341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問題的所在</a:t>
            </a:r>
            <a:endParaRPr lang="en-US" sz="6000" dirty="0">
              <a:solidFill>
                <a:srgbClr val="C00000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01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4302</Words>
  <Application>Microsoft Office PowerPoint</Application>
  <PresentationFormat>Widescreen</PresentationFormat>
  <Paragraphs>160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Microsoft JhengHei</vt:lpstr>
      <vt:lpstr>MS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神稱罪人為義！</vt:lpstr>
      <vt:lpstr>大衛的例子</vt:lpstr>
      <vt:lpstr>不能靠自己的信心</vt:lpstr>
      <vt:lpstr>1)不能自救的罪-</vt:lpstr>
      <vt:lpstr>3)不廢掉神的恩-</vt:lpstr>
      <vt:lpstr>白白被稱義的信心</vt:lpstr>
      <vt:lpstr>問題的所在</vt:lpstr>
      <vt:lpstr>什麼是得救的信心?</vt:lpstr>
      <vt:lpstr>1)接受福音-</vt:lpstr>
      <vt:lpstr>2)轉回歸向-</vt:lpstr>
      <vt:lpstr>3)同化真理-</vt:lpstr>
      <vt:lpstr>4)恆久盼望-</vt:lpstr>
      <vt:lpstr>什麼是真正的信心</vt:lpstr>
      <vt:lpstr>1)絕望中的信心- </vt:lpstr>
      <vt:lpstr>盼望和信心</vt:lpstr>
      <vt:lpstr>2)有堅固的信心- </vt:lpstr>
      <vt:lpstr>PowerPoint Presentation</vt:lpstr>
      <vt:lpstr>不完美的信心</vt:lpstr>
      <vt:lpstr>不疑惑的信心?</vt:lpstr>
      <vt:lpstr>3)榮耀神的信心-</vt:lpstr>
      <vt:lpstr>信心只是張開的手</vt:lpstr>
      <vt:lpstr>這不單單是亞伯拉罕的故事</vt:lpstr>
      <vt:lpstr>信神使耶穌從死裏復活</vt:lpstr>
      <vt:lpstr>結語:</vt:lpstr>
      <vt:lpstr>你的信心是否真實？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Sidney Yuan</dc:creator>
  <cp:lastModifiedBy>Sidney Yuan</cp:lastModifiedBy>
  <cp:revision>78</cp:revision>
  <cp:lastPrinted>2021-08-31T19:58:17Z</cp:lastPrinted>
  <dcterms:created xsi:type="dcterms:W3CDTF">2021-08-09T16:59:46Z</dcterms:created>
  <dcterms:modified xsi:type="dcterms:W3CDTF">2024-02-20T00:48:26Z</dcterms:modified>
</cp:coreProperties>
</file>